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41"/>
  </p:notesMasterIdLst>
  <p:sldIdLst>
    <p:sldId id="256" r:id="rId4"/>
    <p:sldId id="263" r:id="rId5"/>
    <p:sldId id="262" r:id="rId6"/>
    <p:sldId id="264"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289" r:id="rId31"/>
    <p:sldId id="290" r:id="rId32"/>
    <p:sldId id="291" r:id="rId33"/>
    <p:sldId id="292" r:id="rId34"/>
    <p:sldId id="293" r:id="rId35"/>
    <p:sldId id="294" r:id="rId36"/>
    <p:sldId id="295" r:id="rId37"/>
    <p:sldId id="296" r:id="rId38"/>
    <p:sldId id="297" r:id="rId39"/>
    <p:sldId id="298" r:id="rId4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559" autoAdjust="0"/>
    <p:restoredTop sz="95244" autoAdjust="0"/>
  </p:normalViewPr>
  <p:slideViewPr>
    <p:cSldViewPr snapToGrid="0">
      <p:cViewPr varScale="1">
        <p:scale>
          <a:sx n="106" d="100"/>
          <a:sy n="106" d="100"/>
        </p:scale>
        <p:origin x="1020" y="7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presProps" Target="pres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0" Type="http://schemas.openxmlformats.org/officeDocument/2006/relationships/slide" Target="slides/slide17.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DA1B1B-EAC6-42C7-8F33-8429D2D266FB}" type="datetimeFigureOut">
              <a:rPr lang="it-IT" smtClean="0"/>
              <a:t>31/03/2021</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605F37-FC3F-43F0-A080-B94C97DECF7D}" type="slidenum">
              <a:rPr lang="it-IT" smtClean="0"/>
              <a:t>‹N›</a:t>
            </a:fld>
            <a:endParaRPr lang="it-IT"/>
          </a:p>
        </p:txBody>
      </p:sp>
    </p:spTree>
    <p:extLst>
      <p:ext uri="{BB962C8B-B14F-4D97-AF65-F5344CB8AC3E}">
        <p14:creationId xmlns:p14="http://schemas.microsoft.com/office/powerpoint/2010/main" val="4029431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34A8C6F-B419-406E-8106-581AFE9ABBC3}" type="slidenum">
              <a:rPr lang="it-IT" altLang="it-IT" smtClean="0">
                <a:latin typeface="Times New Roman" panose="02020603050405020304" pitchFamily="18" charset="0"/>
              </a:rPr>
              <a:pPr fontAlgn="base">
                <a:spcBef>
                  <a:spcPct val="0"/>
                </a:spcBef>
                <a:spcAft>
                  <a:spcPct val="0"/>
                </a:spcAft>
              </a:pPr>
              <a:t>5</a:t>
            </a:fld>
            <a:endParaRPr lang="it-IT" altLang="it-IT" smtClean="0">
              <a:latin typeface="Times New Roman" panose="02020603050405020304" pitchFamily="18" charset="0"/>
            </a:endParaRPr>
          </a:p>
        </p:txBody>
      </p:sp>
      <p:sp>
        <p:nvSpPr>
          <p:cNvPr id="102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smtClean="0"/>
          </a:p>
        </p:txBody>
      </p:sp>
    </p:spTree>
    <p:extLst>
      <p:ext uri="{BB962C8B-B14F-4D97-AF65-F5344CB8AC3E}">
        <p14:creationId xmlns:p14="http://schemas.microsoft.com/office/powerpoint/2010/main" val="2558777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22D7691-7135-4DDE-B5B0-F3E3696B1ED9}" type="slidenum">
              <a:rPr lang="it-IT" altLang="it-IT" smtClean="0">
                <a:latin typeface="Times New Roman" panose="02020603050405020304" pitchFamily="18" charset="0"/>
              </a:rPr>
              <a:pPr fontAlgn="base">
                <a:spcBef>
                  <a:spcPct val="0"/>
                </a:spcBef>
                <a:spcAft>
                  <a:spcPct val="0"/>
                </a:spcAft>
              </a:pPr>
              <a:t>33</a:t>
            </a:fld>
            <a:endParaRPr lang="it-IT" altLang="it-IT" smtClean="0">
              <a:latin typeface="Times New Roman" panose="02020603050405020304" pitchFamily="18" charset="0"/>
            </a:endParaRPr>
          </a:p>
        </p:txBody>
      </p:sp>
      <p:sp>
        <p:nvSpPr>
          <p:cNvPr id="3993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smtClean="0"/>
          </a:p>
        </p:txBody>
      </p:sp>
    </p:spTree>
    <p:extLst>
      <p:ext uri="{BB962C8B-B14F-4D97-AF65-F5344CB8AC3E}">
        <p14:creationId xmlns:p14="http://schemas.microsoft.com/office/powerpoint/2010/main" val="1650903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4E8569-9359-4CEE-AB0B-939173FC3B9A}"/>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8576DC53-F946-4354-B9BC-2EB1C0FA6C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B072B05A-B013-4099-9E0D-023C1790A00C}"/>
              </a:ext>
            </a:extLst>
          </p:cNvPr>
          <p:cNvSpPr>
            <a:spLocks noGrp="1"/>
          </p:cNvSpPr>
          <p:nvPr>
            <p:ph type="dt" sz="half" idx="10"/>
          </p:nvPr>
        </p:nvSpPr>
        <p:spPr/>
        <p:txBody>
          <a:bodyPr/>
          <a:lstStyle/>
          <a:p>
            <a:fld id="{6FA2B869-7083-4A94-A05B-4E9DEEDB4FDC}" type="datetime1">
              <a:rPr lang="it-IT" smtClean="0"/>
              <a:t>31/03/2021</a:t>
            </a:fld>
            <a:endParaRPr lang="it-IT"/>
          </a:p>
        </p:txBody>
      </p:sp>
      <p:sp>
        <p:nvSpPr>
          <p:cNvPr id="5" name="Segnaposto piè di pagina 4">
            <a:extLst>
              <a:ext uri="{FF2B5EF4-FFF2-40B4-BE49-F238E27FC236}">
                <a16:creationId xmlns:a16="http://schemas.microsoft.com/office/drawing/2014/main" id="{08665386-297D-4687-9A4F-DFBF4104BDED}"/>
              </a:ext>
            </a:extLst>
          </p:cNvPr>
          <p:cNvSpPr>
            <a:spLocks noGrp="1"/>
          </p:cNvSpPr>
          <p:nvPr>
            <p:ph type="ftr" sz="quarter" idx="11"/>
          </p:nvPr>
        </p:nvSpPr>
        <p:spPr/>
        <p:txBody>
          <a:bodyPr/>
          <a:lstStyle/>
          <a:p>
            <a:r>
              <a:rPr lang="it-IT"/>
              <a:t>Nome e cognome</a:t>
            </a:r>
          </a:p>
        </p:txBody>
      </p:sp>
      <p:sp>
        <p:nvSpPr>
          <p:cNvPr id="6" name="Segnaposto numero diapositiva 5">
            <a:extLst>
              <a:ext uri="{FF2B5EF4-FFF2-40B4-BE49-F238E27FC236}">
                <a16:creationId xmlns:a16="http://schemas.microsoft.com/office/drawing/2014/main" id="{2FF591DD-FAEF-4B63-9C08-D29B70C9740B}"/>
              </a:ext>
            </a:extLst>
          </p:cNvPr>
          <p:cNvSpPr>
            <a:spLocks noGrp="1"/>
          </p:cNvSpPr>
          <p:nvPr>
            <p:ph type="sldNum" sz="quarter" idx="12"/>
          </p:nvPr>
        </p:nvSpPr>
        <p:spPr>
          <a:xfrm>
            <a:off x="8610600" y="6356350"/>
            <a:ext cx="2743200" cy="365125"/>
          </a:xfrm>
          <a:prstGeom prst="rect">
            <a:avLst/>
          </a:prstGeom>
        </p:spPr>
        <p:txBody>
          <a:bodyPr/>
          <a:lstStyle/>
          <a:p>
            <a:fld id="{8462DB27-5C1D-4D10-8858-822C913CED86}" type="slidenum">
              <a:rPr lang="it-IT" smtClean="0"/>
              <a:t>‹N›</a:t>
            </a:fld>
            <a:endParaRPr lang="it-IT"/>
          </a:p>
        </p:txBody>
      </p:sp>
    </p:spTree>
    <p:extLst>
      <p:ext uri="{BB962C8B-B14F-4D97-AF65-F5344CB8AC3E}">
        <p14:creationId xmlns:p14="http://schemas.microsoft.com/office/powerpoint/2010/main" val="1388573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007EED-0C7D-4030-AFB0-FF76A395DA6A}"/>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F28F031C-5182-4B89-9E23-E5D9A6510B65}"/>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13C0AFE-C269-415D-B850-209A4CB0CB09}"/>
              </a:ext>
            </a:extLst>
          </p:cNvPr>
          <p:cNvSpPr>
            <a:spLocks noGrp="1"/>
          </p:cNvSpPr>
          <p:nvPr>
            <p:ph type="dt" sz="half" idx="10"/>
          </p:nvPr>
        </p:nvSpPr>
        <p:spPr/>
        <p:txBody>
          <a:bodyPr/>
          <a:lstStyle/>
          <a:p>
            <a:fld id="{024FDB06-68DC-4D84-B683-BC956A14F14A}" type="datetime1">
              <a:rPr lang="it-IT" smtClean="0"/>
              <a:t>31/03/2021</a:t>
            </a:fld>
            <a:endParaRPr lang="it-IT"/>
          </a:p>
        </p:txBody>
      </p:sp>
      <p:sp>
        <p:nvSpPr>
          <p:cNvPr id="5" name="Segnaposto piè di pagina 4">
            <a:extLst>
              <a:ext uri="{FF2B5EF4-FFF2-40B4-BE49-F238E27FC236}">
                <a16:creationId xmlns:a16="http://schemas.microsoft.com/office/drawing/2014/main" id="{EE14AB7A-524C-4D42-A31B-FF31FA891682}"/>
              </a:ext>
            </a:extLst>
          </p:cNvPr>
          <p:cNvSpPr>
            <a:spLocks noGrp="1"/>
          </p:cNvSpPr>
          <p:nvPr>
            <p:ph type="ftr" sz="quarter" idx="11"/>
          </p:nvPr>
        </p:nvSpPr>
        <p:spPr/>
        <p:txBody>
          <a:bodyPr/>
          <a:lstStyle/>
          <a:p>
            <a:r>
              <a:rPr lang="it-IT"/>
              <a:t>Nome e cognome</a:t>
            </a:r>
          </a:p>
        </p:txBody>
      </p:sp>
      <p:sp>
        <p:nvSpPr>
          <p:cNvPr id="6" name="Segnaposto numero diapositiva 5">
            <a:extLst>
              <a:ext uri="{FF2B5EF4-FFF2-40B4-BE49-F238E27FC236}">
                <a16:creationId xmlns:a16="http://schemas.microsoft.com/office/drawing/2014/main" id="{9B035105-DD7A-4BDD-BB63-ACE71D4D55A2}"/>
              </a:ext>
            </a:extLst>
          </p:cNvPr>
          <p:cNvSpPr>
            <a:spLocks noGrp="1"/>
          </p:cNvSpPr>
          <p:nvPr>
            <p:ph type="sldNum" sz="quarter" idx="12"/>
          </p:nvPr>
        </p:nvSpPr>
        <p:spPr>
          <a:xfrm>
            <a:off x="8610600" y="6356350"/>
            <a:ext cx="2743200" cy="365125"/>
          </a:xfrm>
          <a:prstGeom prst="rect">
            <a:avLst/>
          </a:prstGeom>
        </p:spPr>
        <p:txBody>
          <a:bodyPr/>
          <a:lstStyle/>
          <a:p>
            <a:fld id="{8462DB27-5C1D-4D10-8858-822C913CED86}" type="slidenum">
              <a:rPr lang="it-IT" smtClean="0"/>
              <a:t>‹N›</a:t>
            </a:fld>
            <a:endParaRPr lang="it-IT"/>
          </a:p>
        </p:txBody>
      </p:sp>
    </p:spTree>
    <p:extLst>
      <p:ext uri="{BB962C8B-B14F-4D97-AF65-F5344CB8AC3E}">
        <p14:creationId xmlns:p14="http://schemas.microsoft.com/office/powerpoint/2010/main" val="2311983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3FD47587-433F-45E0-AFCE-9DC4B820F401}"/>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3116EE1-1E3D-4157-87AE-F5CB1BBB5A1D}"/>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B35AD82-6856-4723-8075-2E0204FF53CB}"/>
              </a:ext>
            </a:extLst>
          </p:cNvPr>
          <p:cNvSpPr>
            <a:spLocks noGrp="1"/>
          </p:cNvSpPr>
          <p:nvPr>
            <p:ph type="dt" sz="half" idx="10"/>
          </p:nvPr>
        </p:nvSpPr>
        <p:spPr/>
        <p:txBody>
          <a:bodyPr/>
          <a:lstStyle/>
          <a:p>
            <a:fld id="{62F246F2-2DC2-4B70-BE5C-6D61E3FE0C3E}" type="datetime1">
              <a:rPr lang="it-IT" smtClean="0"/>
              <a:t>31/03/2021</a:t>
            </a:fld>
            <a:endParaRPr lang="it-IT"/>
          </a:p>
        </p:txBody>
      </p:sp>
      <p:sp>
        <p:nvSpPr>
          <p:cNvPr id="5" name="Segnaposto piè di pagina 4">
            <a:extLst>
              <a:ext uri="{FF2B5EF4-FFF2-40B4-BE49-F238E27FC236}">
                <a16:creationId xmlns:a16="http://schemas.microsoft.com/office/drawing/2014/main" id="{0A916F76-EE45-48D6-AF08-0AD95A702519}"/>
              </a:ext>
            </a:extLst>
          </p:cNvPr>
          <p:cNvSpPr>
            <a:spLocks noGrp="1"/>
          </p:cNvSpPr>
          <p:nvPr>
            <p:ph type="ftr" sz="quarter" idx="11"/>
          </p:nvPr>
        </p:nvSpPr>
        <p:spPr/>
        <p:txBody>
          <a:bodyPr/>
          <a:lstStyle/>
          <a:p>
            <a:r>
              <a:rPr lang="it-IT"/>
              <a:t>Nome e cognome</a:t>
            </a:r>
          </a:p>
        </p:txBody>
      </p:sp>
      <p:sp>
        <p:nvSpPr>
          <p:cNvPr id="6" name="Segnaposto numero diapositiva 5">
            <a:extLst>
              <a:ext uri="{FF2B5EF4-FFF2-40B4-BE49-F238E27FC236}">
                <a16:creationId xmlns:a16="http://schemas.microsoft.com/office/drawing/2014/main" id="{9BA6E8E9-0032-4D25-9E32-B784F97716B8}"/>
              </a:ext>
            </a:extLst>
          </p:cNvPr>
          <p:cNvSpPr>
            <a:spLocks noGrp="1"/>
          </p:cNvSpPr>
          <p:nvPr>
            <p:ph type="sldNum" sz="quarter" idx="12"/>
          </p:nvPr>
        </p:nvSpPr>
        <p:spPr>
          <a:xfrm>
            <a:off x="8610600" y="6356350"/>
            <a:ext cx="2743200" cy="365125"/>
          </a:xfrm>
          <a:prstGeom prst="rect">
            <a:avLst/>
          </a:prstGeom>
        </p:spPr>
        <p:txBody>
          <a:bodyPr/>
          <a:lstStyle/>
          <a:p>
            <a:fld id="{8462DB27-5C1D-4D10-8858-822C913CED86}" type="slidenum">
              <a:rPr lang="it-IT" smtClean="0"/>
              <a:t>‹N›</a:t>
            </a:fld>
            <a:endParaRPr lang="it-IT"/>
          </a:p>
        </p:txBody>
      </p:sp>
    </p:spTree>
    <p:extLst>
      <p:ext uri="{BB962C8B-B14F-4D97-AF65-F5344CB8AC3E}">
        <p14:creationId xmlns:p14="http://schemas.microsoft.com/office/powerpoint/2010/main" val="19479286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CF349F-2CD0-48D1-9AD9-20305B39F6A7}"/>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ACE65BA0-19FC-4F87-883E-8A6C5BB0E6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2C501B6F-7064-4F22-A4EF-D3D069ECC2D1}"/>
              </a:ext>
            </a:extLst>
          </p:cNvPr>
          <p:cNvSpPr>
            <a:spLocks noGrp="1"/>
          </p:cNvSpPr>
          <p:nvPr>
            <p:ph type="dt" sz="half" idx="10"/>
          </p:nvPr>
        </p:nvSpPr>
        <p:spPr>
          <a:xfrm>
            <a:off x="838200" y="6356350"/>
            <a:ext cx="2743200" cy="365125"/>
          </a:xfrm>
          <a:prstGeom prst="rect">
            <a:avLst/>
          </a:prstGeom>
        </p:spPr>
        <p:txBody>
          <a:bodyPr/>
          <a:lstStyle/>
          <a:p>
            <a:fld id="{974D59C6-3839-4C49-B692-8727646E2030}" type="datetime1">
              <a:rPr lang="it-IT" smtClean="0"/>
              <a:t>31/03/2021</a:t>
            </a:fld>
            <a:endParaRPr lang="it-IT"/>
          </a:p>
        </p:txBody>
      </p:sp>
      <p:sp>
        <p:nvSpPr>
          <p:cNvPr id="5" name="Segnaposto piè di pagina 4">
            <a:extLst>
              <a:ext uri="{FF2B5EF4-FFF2-40B4-BE49-F238E27FC236}">
                <a16:creationId xmlns:a16="http://schemas.microsoft.com/office/drawing/2014/main" id="{51B2EC67-72CE-4AD2-9A1F-D75ADFFAD8B4}"/>
              </a:ext>
            </a:extLst>
          </p:cNvPr>
          <p:cNvSpPr>
            <a:spLocks noGrp="1"/>
          </p:cNvSpPr>
          <p:nvPr>
            <p:ph type="ftr" sz="quarter" idx="11"/>
          </p:nvPr>
        </p:nvSpPr>
        <p:spPr/>
        <p:txBody>
          <a:bodyPr/>
          <a:lstStyle/>
          <a:p>
            <a:r>
              <a:rPr lang="it-IT"/>
              <a:t>Nome e cognome</a:t>
            </a:r>
          </a:p>
        </p:txBody>
      </p:sp>
      <p:sp>
        <p:nvSpPr>
          <p:cNvPr id="6" name="Segnaposto numero diapositiva 5">
            <a:extLst>
              <a:ext uri="{FF2B5EF4-FFF2-40B4-BE49-F238E27FC236}">
                <a16:creationId xmlns:a16="http://schemas.microsoft.com/office/drawing/2014/main" id="{226AFB34-6F4A-4322-A3D6-8B039A7BD6D4}"/>
              </a:ext>
            </a:extLst>
          </p:cNvPr>
          <p:cNvSpPr>
            <a:spLocks noGrp="1"/>
          </p:cNvSpPr>
          <p:nvPr>
            <p:ph type="sldNum" sz="quarter" idx="12"/>
          </p:nvPr>
        </p:nvSpPr>
        <p:spPr/>
        <p:txBody>
          <a:bodyPr/>
          <a:lstStyle/>
          <a:p>
            <a:fld id="{D89C0F97-F6F2-412F-AE9A-A19DED3EBF87}" type="slidenum">
              <a:rPr lang="it-IT" smtClean="0"/>
              <a:t>‹N›</a:t>
            </a:fld>
            <a:endParaRPr lang="it-IT"/>
          </a:p>
        </p:txBody>
      </p:sp>
    </p:spTree>
    <p:extLst>
      <p:ext uri="{BB962C8B-B14F-4D97-AF65-F5344CB8AC3E}">
        <p14:creationId xmlns:p14="http://schemas.microsoft.com/office/powerpoint/2010/main" val="16586716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A84DFA-B2B8-4D36-8B55-C258892AC97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331BF7F-D59F-4C54-BAA4-49A6BD322DBB}"/>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F31E6A9-C5A4-4D55-A790-0367E002E954}"/>
              </a:ext>
            </a:extLst>
          </p:cNvPr>
          <p:cNvSpPr>
            <a:spLocks noGrp="1"/>
          </p:cNvSpPr>
          <p:nvPr>
            <p:ph type="dt" sz="half" idx="10"/>
          </p:nvPr>
        </p:nvSpPr>
        <p:spPr>
          <a:xfrm>
            <a:off x="838200" y="6356350"/>
            <a:ext cx="2743200" cy="365125"/>
          </a:xfrm>
          <a:prstGeom prst="rect">
            <a:avLst/>
          </a:prstGeom>
        </p:spPr>
        <p:txBody>
          <a:bodyPr/>
          <a:lstStyle/>
          <a:p>
            <a:fld id="{F16DC32B-6984-40E3-9CAA-8A895EA586B6}" type="datetime1">
              <a:rPr lang="it-IT" smtClean="0"/>
              <a:t>31/03/2021</a:t>
            </a:fld>
            <a:endParaRPr lang="it-IT"/>
          </a:p>
        </p:txBody>
      </p:sp>
      <p:sp>
        <p:nvSpPr>
          <p:cNvPr id="5" name="Segnaposto piè di pagina 4">
            <a:extLst>
              <a:ext uri="{FF2B5EF4-FFF2-40B4-BE49-F238E27FC236}">
                <a16:creationId xmlns:a16="http://schemas.microsoft.com/office/drawing/2014/main" id="{4B0E3271-1E9D-4B45-97B8-BEC2C2FAEDD8}"/>
              </a:ext>
            </a:extLst>
          </p:cNvPr>
          <p:cNvSpPr>
            <a:spLocks noGrp="1"/>
          </p:cNvSpPr>
          <p:nvPr>
            <p:ph type="ftr" sz="quarter" idx="11"/>
          </p:nvPr>
        </p:nvSpPr>
        <p:spPr/>
        <p:txBody>
          <a:bodyPr/>
          <a:lstStyle/>
          <a:p>
            <a:r>
              <a:rPr lang="it-IT"/>
              <a:t>Nome e cognome</a:t>
            </a:r>
          </a:p>
        </p:txBody>
      </p:sp>
      <p:sp>
        <p:nvSpPr>
          <p:cNvPr id="6" name="Segnaposto numero diapositiva 5">
            <a:extLst>
              <a:ext uri="{FF2B5EF4-FFF2-40B4-BE49-F238E27FC236}">
                <a16:creationId xmlns:a16="http://schemas.microsoft.com/office/drawing/2014/main" id="{9F96FC6E-7F65-4E81-850E-A2738470CBF9}"/>
              </a:ext>
            </a:extLst>
          </p:cNvPr>
          <p:cNvSpPr>
            <a:spLocks noGrp="1"/>
          </p:cNvSpPr>
          <p:nvPr>
            <p:ph type="sldNum" sz="quarter" idx="12"/>
          </p:nvPr>
        </p:nvSpPr>
        <p:spPr/>
        <p:txBody>
          <a:bodyPr/>
          <a:lstStyle/>
          <a:p>
            <a:fld id="{D89C0F97-F6F2-412F-AE9A-A19DED3EBF87}" type="slidenum">
              <a:rPr lang="it-IT" smtClean="0"/>
              <a:t>‹N›</a:t>
            </a:fld>
            <a:endParaRPr lang="it-IT"/>
          </a:p>
        </p:txBody>
      </p:sp>
    </p:spTree>
    <p:extLst>
      <p:ext uri="{BB962C8B-B14F-4D97-AF65-F5344CB8AC3E}">
        <p14:creationId xmlns:p14="http://schemas.microsoft.com/office/powerpoint/2010/main" val="42772732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2F6A47-9910-4895-8CEE-9E45E3059300}"/>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61B6F497-8B4D-4CF5-B4C5-4FCBEB509F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80EA1D11-8AF5-4058-BE0E-5CBD354F04B3}"/>
              </a:ext>
            </a:extLst>
          </p:cNvPr>
          <p:cNvSpPr>
            <a:spLocks noGrp="1"/>
          </p:cNvSpPr>
          <p:nvPr>
            <p:ph type="dt" sz="half" idx="10"/>
          </p:nvPr>
        </p:nvSpPr>
        <p:spPr>
          <a:xfrm>
            <a:off x="838200" y="6356350"/>
            <a:ext cx="2743200" cy="365125"/>
          </a:xfrm>
          <a:prstGeom prst="rect">
            <a:avLst/>
          </a:prstGeom>
        </p:spPr>
        <p:txBody>
          <a:bodyPr/>
          <a:lstStyle/>
          <a:p>
            <a:fld id="{B59A71F2-AA80-4BBF-BD61-E712639CFB41}" type="datetime1">
              <a:rPr lang="it-IT" smtClean="0"/>
              <a:t>31/03/2021</a:t>
            </a:fld>
            <a:endParaRPr lang="it-IT"/>
          </a:p>
        </p:txBody>
      </p:sp>
      <p:sp>
        <p:nvSpPr>
          <p:cNvPr id="5" name="Segnaposto piè di pagina 4">
            <a:extLst>
              <a:ext uri="{FF2B5EF4-FFF2-40B4-BE49-F238E27FC236}">
                <a16:creationId xmlns:a16="http://schemas.microsoft.com/office/drawing/2014/main" id="{8849096A-74C5-474A-B457-CEC31E67A821}"/>
              </a:ext>
            </a:extLst>
          </p:cNvPr>
          <p:cNvSpPr>
            <a:spLocks noGrp="1"/>
          </p:cNvSpPr>
          <p:nvPr>
            <p:ph type="ftr" sz="quarter" idx="11"/>
          </p:nvPr>
        </p:nvSpPr>
        <p:spPr/>
        <p:txBody>
          <a:bodyPr/>
          <a:lstStyle/>
          <a:p>
            <a:r>
              <a:rPr lang="it-IT"/>
              <a:t>Nome e cognome</a:t>
            </a:r>
          </a:p>
        </p:txBody>
      </p:sp>
      <p:sp>
        <p:nvSpPr>
          <p:cNvPr id="6" name="Segnaposto numero diapositiva 5">
            <a:extLst>
              <a:ext uri="{FF2B5EF4-FFF2-40B4-BE49-F238E27FC236}">
                <a16:creationId xmlns:a16="http://schemas.microsoft.com/office/drawing/2014/main" id="{FCFE410F-67F1-4C56-B738-55E66016B59F}"/>
              </a:ext>
            </a:extLst>
          </p:cNvPr>
          <p:cNvSpPr>
            <a:spLocks noGrp="1"/>
          </p:cNvSpPr>
          <p:nvPr>
            <p:ph type="sldNum" sz="quarter" idx="12"/>
          </p:nvPr>
        </p:nvSpPr>
        <p:spPr/>
        <p:txBody>
          <a:bodyPr/>
          <a:lstStyle/>
          <a:p>
            <a:fld id="{D89C0F97-F6F2-412F-AE9A-A19DED3EBF87}" type="slidenum">
              <a:rPr lang="it-IT" smtClean="0"/>
              <a:t>‹N›</a:t>
            </a:fld>
            <a:endParaRPr lang="it-IT"/>
          </a:p>
        </p:txBody>
      </p:sp>
    </p:spTree>
    <p:extLst>
      <p:ext uri="{BB962C8B-B14F-4D97-AF65-F5344CB8AC3E}">
        <p14:creationId xmlns:p14="http://schemas.microsoft.com/office/powerpoint/2010/main" val="14973554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2EF8B6-6F07-4D44-BD92-8B485CDFA3C7}"/>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6D8D2FB-A240-438E-A999-28DCFCC23429}"/>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4BB1758E-DE27-425D-9EE4-12338DAB732D}"/>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FC0B3AAD-A948-4361-BA35-7FAE367472AD}"/>
              </a:ext>
            </a:extLst>
          </p:cNvPr>
          <p:cNvSpPr>
            <a:spLocks noGrp="1"/>
          </p:cNvSpPr>
          <p:nvPr>
            <p:ph type="dt" sz="half" idx="10"/>
          </p:nvPr>
        </p:nvSpPr>
        <p:spPr>
          <a:xfrm>
            <a:off x="838200" y="6356350"/>
            <a:ext cx="2743200" cy="365125"/>
          </a:xfrm>
          <a:prstGeom prst="rect">
            <a:avLst/>
          </a:prstGeom>
        </p:spPr>
        <p:txBody>
          <a:bodyPr/>
          <a:lstStyle/>
          <a:p>
            <a:fld id="{30A543EC-0C97-4DFA-9FD0-51E40CAD8864}" type="datetime1">
              <a:rPr lang="it-IT" smtClean="0"/>
              <a:t>31/03/2021</a:t>
            </a:fld>
            <a:endParaRPr lang="it-IT"/>
          </a:p>
        </p:txBody>
      </p:sp>
      <p:sp>
        <p:nvSpPr>
          <p:cNvPr id="6" name="Segnaposto piè di pagina 5">
            <a:extLst>
              <a:ext uri="{FF2B5EF4-FFF2-40B4-BE49-F238E27FC236}">
                <a16:creationId xmlns:a16="http://schemas.microsoft.com/office/drawing/2014/main" id="{B7FE59D7-4E8B-437E-8CF8-C353AE0461C8}"/>
              </a:ext>
            </a:extLst>
          </p:cNvPr>
          <p:cNvSpPr>
            <a:spLocks noGrp="1"/>
          </p:cNvSpPr>
          <p:nvPr>
            <p:ph type="ftr" sz="quarter" idx="11"/>
          </p:nvPr>
        </p:nvSpPr>
        <p:spPr/>
        <p:txBody>
          <a:bodyPr/>
          <a:lstStyle/>
          <a:p>
            <a:r>
              <a:rPr lang="it-IT"/>
              <a:t>Nome e cognome</a:t>
            </a:r>
          </a:p>
        </p:txBody>
      </p:sp>
      <p:sp>
        <p:nvSpPr>
          <p:cNvPr id="7" name="Segnaposto numero diapositiva 6">
            <a:extLst>
              <a:ext uri="{FF2B5EF4-FFF2-40B4-BE49-F238E27FC236}">
                <a16:creationId xmlns:a16="http://schemas.microsoft.com/office/drawing/2014/main" id="{BEB817F7-2D65-41AF-9DF4-FC30C95C4CC8}"/>
              </a:ext>
            </a:extLst>
          </p:cNvPr>
          <p:cNvSpPr>
            <a:spLocks noGrp="1"/>
          </p:cNvSpPr>
          <p:nvPr>
            <p:ph type="sldNum" sz="quarter" idx="12"/>
          </p:nvPr>
        </p:nvSpPr>
        <p:spPr/>
        <p:txBody>
          <a:bodyPr/>
          <a:lstStyle/>
          <a:p>
            <a:fld id="{D89C0F97-F6F2-412F-AE9A-A19DED3EBF87}" type="slidenum">
              <a:rPr lang="it-IT" smtClean="0"/>
              <a:t>‹N›</a:t>
            </a:fld>
            <a:endParaRPr lang="it-IT"/>
          </a:p>
        </p:txBody>
      </p:sp>
    </p:spTree>
    <p:extLst>
      <p:ext uri="{BB962C8B-B14F-4D97-AF65-F5344CB8AC3E}">
        <p14:creationId xmlns:p14="http://schemas.microsoft.com/office/powerpoint/2010/main" val="35900211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FEFA3B-7590-42A5-B5AC-57C0B8C5D6FF}"/>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90C3E87-DCCA-4F07-9476-1434A8CBE9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95BCB7E6-590B-4E41-B073-FE0ABBB55722}"/>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04A84D54-9FE3-4744-B101-AB06D329E3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65329E38-B52C-4970-8A51-C000915C5160}"/>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604AEDC0-5F67-4CB0-88F8-DB5DC799963D}"/>
              </a:ext>
            </a:extLst>
          </p:cNvPr>
          <p:cNvSpPr>
            <a:spLocks noGrp="1"/>
          </p:cNvSpPr>
          <p:nvPr>
            <p:ph type="dt" sz="half" idx="10"/>
          </p:nvPr>
        </p:nvSpPr>
        <p:spPr>
          <a:xfrm>
            <a:off x="838200" y="6356350"/>
            <a:ext cx="2743200" cy="365125"/>
          </a:xfrm>
          <a:prstGeom prst="rect">
            <a:avLst/>
          </a:prstGeom>
        </p:spPr>
        <p:txBody>
          <a:bodyPr/>
          <a:lstStyle/>
          <a:p>
            <a:fld id="{211E23E5-0EBC-46B6-873A-B8619641E48B}" type="datetime1">
              <a:rPr lang="it-IT" smtClean="0"/>
              <a:t>31/03/2021</a:t>
            </a:fld>
            <a:endParaRPr lang="it-IT"/>
          </a:p>
        </p:txBody>
      </p:sp>
      <p:sp>
        <p:nvSpPr>
          <p:cNvPr id="8" name="Segnaposto piè di pagina 7">
            <a:extLst>
              <a:ext uri="{FF2B5EF4-FFF2-40B4-BE49-F238E27FC236}">
                <a16:creationId xmlns:a16="http://schemas.microsoft.com/office/drawing/2014/main" id="{03102D09-B6D7-41F8-8E68-59487ED712A7}"/>
              </a:ext>
            </a:extLst>
          </p:cNvPr>
          <p:cNvSpPr>
            <a:spLocks noGrp="1"/>
          </p:cNvSpPr>
          <p:nvPr>
            <p:ph type="ftr" sz="quarter" idx="11"/>
          </p:nvPr>
        </p:nvSpPr>
        <p:spPr/>
        <p:txBody>
          <a:bodyPr/>
          <a:lstStyle/>
          <a:p>
            <a:r>
              <a:rPr lang="it-IT"/>
              <a:t>Nome e cognome</a:t>
            </a:r>
          </a:p>
        </p:txBody>
      </p:sp>
      <p:sp>
        <p:nvSpPr>
          <p:cNvPr id="9" name="Segnaposto numero diapositiva 8">
            <a:extLst>
              <a:ext uri="{FF2B5EF4-FFF2-40B4-BE49-F238E27FC236}">
                <a16:creationId xmlns:a16="http://schemas.microsoft.com/office/drawing/2014/main" id="{7BCA62EB-58CC-448F-9161-BDF0BF2BBAF6}"/>
              </a:ext>
            </a:extLst>
          </p:cNvPr>
          <p:cNvSpPr>
            <a:spLocks noGrp="1"/>
          </p:cNvSpPr>
          <p:nvPr>
            <p:ph type="sldNum" sz="quarter" idx="12"/>
          </p:nvPr>
        </p:nvSpPr>
        <p:spPr/>
        <p:txBody>
          <a:bodyPr/>
          <a:lstStyle/>
          <a:p>
            <a:fld id="{D89C0F97-F6F2-412F-AE9A-A19DED3EBF87}" type="slidenum">
              <a:rPr lang="it-IT" smtClean="0"/>
              <a:t>‹N›</a:t>
            </a:fld>
            <a:endParaRPr lang="it-IT"/>
          </a:p>
        </p:txBody>
      </p:sp>
    </p:spTree>
    <p:extLst>
      <p:ext uri="{BB962C8B-B14F-4D97-AF65-F5344CB8AC3E}">
        <p14:creationId xmlns:p14="http://schemas.microsoft.com/office/powerpoint/2010/main" val="38714838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77139B2-3529-4EE9-AAC7-02F4FEFA038B}"/>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B14F8E1C-F9AB-4D13-A40C-F80D86484843}"/>
              </a:ext>
            </a:extLst>
          </p:cNvPr>
          <p:cNvSpPr>
            <a:spLocks noGrp="1"/>
          </p:cNvSpPr>
          <p:nvPr>
            <p:ph type="dt" sz="half" idx="10"/>
          </p:nvPr>
        </p:nvSpPr>
        <p:spPr>
          <a:xfrm>
            <a:off x="838200" y="6356350"/>
            <a:ext cx="2743200" cy="365125"/>
          </a:xfrm>
          <a:prstGeom prst="rect">
            <a:avLst/>
          </a:prstGeom>
        </p:spPr>
        <p:txBody>
          <a:bodyPr/>
          <a:lstStyle/>
          <a:p>
            <a:fld id="{6B7CC0D7-4A75-4A01-B372-109072EB3F97}" type="datetime1">
              <a:rPr lang="it-IT" smtClean="0"/>
              <a:t>31/03/2021</a:t>
            </a:fld>
            <a:endParaRPr lang="it-IT"/>
          </a:p>
        </p:txBody>
      </p:sp>
      <p:sp>
        <p:nvSpPr>
          <p:cNvPr id="4" name="Segnaposto piè di pagina 3">
            <a:extLst>
              <a:ext uri="{FF2B5EF4-FFF2-40B4-BE49-F238E27FC236}">
                <a16:creationId xmlns:a16="http://schemas.microsoft.com/office/drawing/2014/main" id="{7F116F32-53AA-4EEB-A658-5CF302DD7DAD}"/>
              </a:ext>
            </a:extLst>
          </p:cNvPr>
          <p:cNvSpPr>
            <a:spLocks noGrp="1"/>
          </p:cNvSpPr>
          <p:nvPr>
            <p:ph type="ftr" sz="quarter" idx="11"/>
          </p:nvPr>
        </p:nvSpPr>
        <p:spPr/>
        <p:txBody>
          <a:bodyPr/>
          <a:lstStyle/>
          <a:p>
            <a:r>
              <a:rPr lang="it-IT"/>
              <a:t>Nome e cognome</a:t>
            </a:r>
          </a:p>
        </p:txBody>
      </p:sp>
      <p:sp>
        <p:nvSpPr>
          <p:cNvPr id="5" name="Segnaposto numero diapositiva 4">
            <a:extLst>
              <a:ext uri="{FF2B5EF4-FFF2-40B4-BE49-F238E27FC236}">
                <a16:creationId xmlns:a16="http://schemas.microsoft.com/office/drawing/2014/main" id="{8B23EA10-1F31-4EE6-9D41-681C72F3EA66}"/>
              </a:ext>
            </a:extLst>
          </p:cNvPr>
          <p:cNvSpPr>
            <a:spLocks noGrp="1"/>
          </p:cNvSpPr>
          <p:nvPr>
            <p:ph type="sldNum" sz="quarter" idx="12"/>
          </p:nvPr>
        </p:nvSpPr>
        <p:spPr/>
        <p:txBody>
          <a:bodyPr/>
          <a:lstStyle/>
          <a:p>
            <a:fld id="{D89C0F97-F6F2-412F-AE9A-A19DED3EBF87}" type="slidenum">
              <a:rPr lang="it-IT" smtClean="0"/>
              <a:t>‹N›</a:t>
            </a:fld>
            <a:endParaRPr lang="it-IT"/>
          </a:p>
        </p:txBody>
      </p:sp>
    </p:spTree>
    <p:extLst>
      <p:ext uri="{BB962C8B-B14F-4D97-AF65-F5344CB8AC3E}">
        <p14:creationId xmlns:p14="http://schemas.microsoft.com/office/powerpoint/2010/main" val="40817513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90ED2130-0450-4CB8-B7E6-FBE7BDDB595D}"/>
              </a:ext>
            </a:extLst>
          </p:cNvPr>
          <p:cNvSpPr>
            <a:spLocks noGrp="1"/>
          </p:cNvSpPr>
          <p:nvPr>
            <p:ph type="dt" sz="half" idx="10"/>
          </p:nvPr>
        </p:nvSpPr>
        <p:spPr>
          <a:xfrm>
            <a:off x="838200" y="6356350"/>
            <a:ext cx="2743200" cy="365125"/>
          </a:xfrm>
          <a:prstGeom prst="rect">
            <a:avLst/>
          </a:prstGeom>
        </p:spPr>
        <p:txBody>
          <a:bodyPr/>
          <a:lstStyle/>
          <a:p>
            <a:fld id="{DBFB7CC2-5382-4574-9963-C4417D618636}" type="datetime1">
              <a:rPr lang="it-IT" smtClean="0"/>
              <a:t>31/03/2021</a:t>
            </a:fld>
            <a:endParaRPr lang="it-IT"/>
          </a:p>
        </p:txBody>
      </p:sp>
      <p:sp>
        <p:nvSpPr>
          <p:cNvPr id="3" name="Segnaposto piè di pagina 2">
            <a:extLst>
              <a:ext uri="{FF2B5EF4-FFF2-40B4-BE49-F238E27FC236}">
                <a16:creationId xmlns:a16="http://schemas.microsoft.com/office/drawing/2014/main" id="{B17DAFC5-6D3F-4B6D-8869-43E751608EF2}"/>
              </a:ext>
            </a:extLst>
          </p:cNvPr>
          <p:cNvSpPr>
            <a:spLocks noGrp="1"/>
          </p:cNvSpPr>
          <p:nvPr>
            <p:ph type="ftr" sz="quarter" idx="11"/>
          </p:nvPr>
        </p:nvSpPr>
        <p:spPr/>
        <p:txBody>
          <a:bodyPr/>
          <a:lstStyle/>
          <a:p>
            <a:r>
              <a:rPr lang="it-IT"/>
              <a:t>Nome e cognome</a:t>
            </a:r>
          </a:p>
        </p:txBody>
      </p:sp>
      <p:sp>
        <p:nvSpPr>
          <p:cNvPr id="4" name="Segnaposto numero diapositiva 3">
            <a:extLst>
              <a:ext uri="{FF2B5EF4-FFF2-40B4-BE49-F238E27FC236}">
                <a16:creationId xmlns:a16="http://schemas.microsoft.com/office/drawing/2014/main" id="{7F585F71-2CB0-44C7-8E8B-3328A0B2E65F}"/>
              </a:ext>
            </a:extLst>
          </p:cNvPr>
          <p:cNvSpPr>
            <a:spLocks noGrp="1"/>
          </p:cNvSpPr>
          <p:nvPr>
            <p:ph type="sldNum" sz="quarter" idx="12"/>
          </p:nvPr>
        </p:nvSpPr>
        <p:spPr/>
        <p:txBody>
          <a:bodyPr/>
          <a:lstStyle/>
          <a:p>
            <a:fld id="{D89C0F97-F6F2-412F-AE9A-A19DED3EBF87}" type="slidenum">
              <a:rPr lang="it-IT" smtClean="0"/>
              <a:t>‹N›</a:t>
            </a:fld>
            <a:endParaRPr lang="it-IT"/>
          </a:p>
        </p:txBody>
      </p:sp>
    </p:spTree>
    <p:extLst>
      <p:ext uri="{BB962C8B-B14F-4D97-AF65-F5344CB8AC3E}">
        <p14:creationId xmlns:p14="http://schemas.microsoft.com/office/powerpoint/2010/main" val="2873743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F1D5C8-8A1E-43C5-A9E7-455DC9AC4D59}"/>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4488E07-7506-4A96-817C-67489976ED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14EC1983-E99B-4FF2-B567-76895C2D5F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5DF258F7-64A2-4D36-9B39-E46564220880}"/>
              </a:ext>
            </a:extLst>
          </p:cNvPr>
          <p:cNvSpPr>
            <a:spLocks noGrp="1"/>
          </p:cNvSpPr>
          <p:nvPr>
            <p:ph type="dt" sz="half" idx="10"/>
          </p:nvPr>
        </p:nvSpPr>
        <p:spPr>
          <a:xfrm>
            <a:off x="838200" y="6356350"/>
            <a:ext cx="2743200" cy="365125"/>
          </a:xfrm>
          <a:prstGeom prst="rect">
            <a:avLst/>
          </a:prstGeom>
        </p:spPr>
        <p:txBody>
          <a:bodyPr/>
          <a:lstStyle/>
          <a:p>
            <a:fld id="{DD529B5C-436D-4914-ADF8-6E8A4385B7BB}" type="datetime1">
              <a:rPr lang="it-IT" smtClean="0"/>
              <a:t>31/03/2021</a:t>
            </a:fld>
            <a:endParaRPr lang="it-IT"/>
          </a:p>
        </p:txBody>
      </p:sp>
      <p:sp>
        <p:nvSpPr>
          <p:cNvPr id="6" name="Segnaposto piè di pagina 5">
            <a:extLst>
              <a:ext uri="{FF2B5EF4-FFF2-40B4-BE49-F238E27FC236}">
                <a16:creationId xmlns:a16="http://schemas.microsoft.com/office/drawing/2014/main" id="{FB2F5E15-3BCC-4BCB-AB8E-86ACE4996F6A}"/>
              </a:ext>
            </a:extLst>
          </p:cNvPr>
          <p:cNvSpPr>
            <a:spLocks noGrp="1"/>
          </p:cNvSpPr>
          <p:nvPr>
            <p:ph type="ftr" sz="quarter" idx="11"/>
          </p:nvPr>
        </p:nvSpPr>
        <p:spPr/>
        <p:txBody>
          <a:bodyPr/>
          <a:lstStyle/>
          <a:p>
            <a:r>
              <a:rPr lang="it-IT"/>
              <a:t>Nome e cognome</a:t>
            </a:r>
          </a:p>
        </p:txBody>
      </p:sp>
      <p:sp>
        <p:nvSpPr>
          <p:cNvPr id="7" name="Segnaposto numero diapositiva 6">
            <a:extLst>
              <a:ext uri="{FF2B5EF4-FFF2-40B4-BE49-F238E27FC236}">
                <a16:creationId xmlns:a16="http://schemas.microsoft.com/office/drawing/2014/main" id="{AFDBBD2B-F66E-4814-9C37-FA87B400DFCA}"/>
              </a:ext>
            </a:extLst>
          </p:cNvPr>
          <p:cNvSpPr>
            <a:spLocks noGrp="1"/>
          </p:cNvSpPr>
          <p:nvPr>
            <p:ph type="sldNum" sz="quarter" idx="12"/>
          </p:nvPr>
        </p:nvSpPr>
        <p:spPr/>
        <p:txBody>
          <a:bodyPr/>
          <a:lstStyle/>
          <a:p>
            <a:fld id="{D89C0F97-F6F2-412F-AE9A-A19DED3EBF87}" type="slidenum">
              <a:rPr lang="it-IT" smtClean="0"/>
              <a:t>‹N›</a:t>
            </a:fld>
            <a:endParaRPr lang="it-IT"/>
          </a:p>
        </p:txBody>
      </p:sp>
    </p:spTree>
    <p:extLst>
      <p:ext uri="{BB962C8B-B14F-4D97-AF65-F5344CB8AC3E}">
        <p14:creationId xmlns:p14="http://schemas.microsoft.com/office/powerpoint/2010/main" val="299445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815E2B-1037-4D2C-B506-91AFFF274125}"/>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C8B7640-93B5-43BB-85DD-7BC284D004BC}"/>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5A4C955-8736-454B-8B8C-C0B6EAAF0243}"/>
              </a:ext>
            </a:extLst>
          </p:cNvPr>
          <p:cNvSpPr>
            <a:spLocks noGrp="1"/>
          </p:cNvSpPr>
          <p:nvPr>
            <p:ph type="dt" sz="half" idx="10"/>
          </p:nvPr>
        </p:nvSpPr>
        <p:spPr/>
        <p:txBody>
          <a:bodyPr/>
          <a:lstStyle/>
          <a:p>
            <a:fld id="{902A6261-E3B1-4B20-8BA7-ADE565D9FECD}" type="datetime1">
              <a:rPr lang="it-IT" smtClean="0"/>
              <a:t>31/03/2021</a:t>
            </a:fld>
            <a:endParaRPr lang="it-IT"/>
          </a:p>
        </p:txBody>
      </p:sp>
      <p:sp>
        <p:nvSpPr>
          <p:cNvPr id="5" name="Segnaposto piè di pagina 4">
            <a:extLst>
              <a:ext uri="{FF2B5EF4-FFF2-40B4-BE49-F238E27FC236}">
                <a16:creationId xmlns:a16="http://schemas.microsoft.com/office/drawing/2014/main" id="{08CBB0DF-37C9-4D8F-A837-9912F1CDFDB9}"/>
              </a:ext>
            </a:extLst>
          </p:cNvPr>
          <p:cNvSpPr>
            <a:spLocks noGrp="1"/>
          </p:cNvSpPr>
          <p:nvPr>
            <p:ph type="ftr" sz="quarter" idx="11"/>
          </p:nvPr>
        </p:nvSpPr>
        <p:spPr/>
        <p:txBody>
          <a:bodyPr/>
          <a:lstStyle/>
          <a:p>
            <a:r>
              <a:rPr lang="it-IT"/>
              <a:t>Nome e cognome</a:t>
            </a:r>
          </a:p>
        </p:txBody>
      </p:sp>
      <p:sp>
        <p:nvSpPr>
          <p:cNvPr id="6" name="Segnaposto numero diapositiva 5">
            <a:extLst>
              <a:ext uri="{FF2B5EF4-FFF2-40B4-BE49-F238E27FC236}">
                <a16:creationId xmlns:a16="http://schemas.microsoft.com/office/drawing/2014/main" id="{1C23A973-6EB2-43C0-8817-D7CCBE9DCFC4}"/>
              </a:ext>
            </a:extLst>
          </p:cNvPr>
          <p:cNvSpPr>
            <a:spLocks noGrp="1"/>
          </p:cNvSpPr>
          <p:nvPr>
            <p:ph type="sldNum" sz="quarter" idx="12"/>
          </p:nvPr>
        </p:nvSpPr>
        <p:spPr>
          <a:xfrm>
            <a:off x="8610600" y="6356350"/>
            <a:ext cx="2743200" cy="365125"/>
          </a:xfrm>
          <a:prstGeom prst="rect">
            <a:avLst/>
          </a:prstGeom>
        </p:spPr>
        <p:txBody>
          <a:bodyPr/>
          <a:lstStyle/>
          <a:p>
            <a:fld id="{8462DB27-5C1D-4D10-8858-822C913CED86}" type="slidenum">
              <a:rPr lang="it-IT" smtClean="0"/>
              <a:t>‹N›</a:t>
            </a:fld>
            <a:endParaRPr lang="it-IT"/>
          </a:p>
        </p:txBody>
      </p:sp>
    </p:spTree>
    <p:extLst>
      <p:ext uri="{BB962C8B-B14F-4D97-AF65-F5344CB8AC3E}">
        <p14:creationId xmlns:p14="http://schemas.microsoft.com/office/powerpoint/2010/main" val="2345056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C80B2B-58FD-4A96-A3A4-0595940BAE6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B05EAFE6-4F8F-4070-8168-19CE0FC51E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A0E97E-6212-4136-869C-8A16974CAD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EF706E81-55B1-459B-A926-6BA035E037CA}"/>
              </a:ext>
            </a:extLst>
          </p:cNvPr>
          <p:cNvSpPr>
            <a:spLocks noGrp="1"/>
          </p:cNvSpPr>
          <p:nvPr>
            <p:ph type="dt" sz="half" idx="10"/>
          </p:nvPr>
        </p:nvSpPr>
        <p:spPr>
          <a:xfrm>
            <a:off x="838200" y="6356350"/>
            <a:ext cx="2743200" cy="365125"/>
          </a:xfrm>
          <a:prstGeom prst="rect">
            <a:avLst/>
          </a:prstGeom>
        </p:spPr>
        <p:txBody>
          <a:bodyPr/>
          <a:lstStyle/>
          <a:p>
            <a:fld id="{340DE3B4-0D66-431F-8F56-8D84B5B77D6D}" type="datetime1">
              <a:rPr lang="it-IT" smtClean="0"/>
              <a:t>31/03/2021</a:t>
            </a:fld>
            <a:endParaRPr lang="it-IT"/>
          </a:p>
        </p:txBody>
      </p:sp>
      <p:sp>
        <p:nvSpPr>
          <p:cNvPr id="6" name="Segnaposto piè di pagina 5">
            <a:extLst>
              <a:ext uri="{FF2B5EF4-FFF2-40B4-BE49-F238E27FC236}">
                <a16:creationId xmlns:a16="http://schemas.microsoft.com/office/drawing/2014/main" id="{486FEEB4-DBBE-45FF-B6E8-5E9DA5A9F020}"/>
              </a:ext>
            </a:extLst>
          </p:cNvPr>
          <p:cNvSpPr>
            <a:spLocks noGrp="1"/>
          </p:cNvSpPr>
          <p:nvPr>
            <p:ph type="ftr" sz="quarter" idx="11"/>
          </p:nvPr>
        </p:nvSpPr>
        <p:spPr/>
        <p:txBody>
          <a:bodyPr/>
          <a:lstStyle/>
          <a:p>
            <a:r>
              <a:rPr lang="it-IT"/>
              <a:t>Nome e cognome</a:t>
            </a:r>
          </a:p>
        </p:txBody>
      </p:sp>
      <p:sp>
        <p:nvSpPr>
          <p:cNvPr id="7" name="Segnaposto numero diapositiva 6">
            <a:extLst>
              <a:ext uri="{FF2B5EF4-FFF2-40B4-BE49-F238E27FC236}">
                <a16:creationId xmlns:a16="http://schemas.microsoft.com/office/drawing/2014/main" id="{C9220927-6AFD-4C45-9812-127A9BA97AF3}"/>
              </a:ext>
            </a:extLst>
          </p:cNvPr>
          <p:cNvSpPr>
            <a:spLocks noGrp="1"/>
          </p:cNvSpPr>
          <p:nvPr>
            <p:ph type="sldNum" sz="quarter" idx="12"/>
          </p:nvPr>
        </p:nvSpPr>
        <p:spPr/>
        <p:txBody>
          <a:bodyPr/>
          <a:lstStyle/>
          <a:p>
            <a:fld id="{D89C0F97-F6F2-412F-AE9A-A19DED3EBF87}" type="slidenum">
              <a:rPr lang="it-IT" smtClean="0"/>
              <a:t>‹N›</a:t>
            </a:fld>
            <a:endParaRPr lang="it-IT"/>
          </a:p>
        </p:txBody>
      </p:sp>
    </p:spTree>
    <p:extLst>
      <p:ext uri="{BB962C8B-B14F-4D97-AF65-F5344CB8AC3E}">
        <p14:creationId xmlns:p14="http://schemas.microsoft.com/office/powerpoint/2010/main" val="40506723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08F74FF-2AC7-4E27-BECF-BA86806E5AC7}"/>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55FBAA8-DAB4-4A86-B2E9-DDF45F64551D}"/>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B208FE0-C2C6-4844-8FBE-21C6BB51B75F}"/>
              </a:ext>
            </a:extLst>
          </p:cNvPr>
          <p:cNvSpPr>
            <a:spLocks noGrp="1"/>
          </p:cNvSpPr>
          <p:nvPr>
            <p:ph type="dt" sz="half" idx="10"/>
          </p:nvPr>
        </p:nvSpPr>
        <p:spPr>
          <a:xfrm>
            <a:off x="838200" y="6356350"/>
            <a:ext cx="2743200" cy="365125"/>
          </a:xfrm>
          <a:prstGeom prst="rect">
            <a:avLst/>
          </a:prstGeom>
        </p:spPr>
        <p:txBody>
          <a:bodyPr/>
          <a:lstStyle/>
          <a:p>
            <a:fld id="{50E5466E-83E6-4502-BB67-AC67AECE245F}" type="datetime1">
              <a:rPr lang="it-IT" smtClean="0"/>
              <a:t>31/03/2021</a:t>
            </a:fld>
            <a:endParaRPr lang="it-IT"/>
          </a:p>
        </p:txBody>
      </p:sp>
      <p:sp>
        <p:nvSpPr>
          <p:cNvPr id="5" name="Segnaposto piè di pagina 4">
            <a:extLst>
              <a:ext uri="{FF2B5EF4-FFF2-40B4-BE49-F238E27FC236}">
                <a16:creationId xmlns:a16="http://schemas.microsoft.com/office/drawing/2014/main" id="{1C5CA51B-2D69-4B21-8703-CB2CB53C45FE}"/>
              </a:ext>
            </a:extLst>
          </p:cNvPr>
          <p:cNvSpPr>
            <a:spLocks noGrp="1"/>
          </p:cNvSpPr>
          <p:nvPr>
            <p:ph type="ftr" sz="quarter" idx="11"/>
          </p:nvPr>
        </p:nvSpPr>
        <p:spPr/>
        <p:txBody>
          <a:bodyPr/>
          <a:lstStyle/>
          <a:p>
            <a:r>
              <a:rPr lang="it-IT"/>
              <a:t>Nome e cognome</a:t>
            </a:r>
          </a:p>
        </p:txBody>
      </p:sp>
      <p:sp>
        <p:nvSpPr>
          <p:cNvPr id="6" name="Segnaposto numero diapositiva 5">
            <a:extLst>
              <a:ext uri="{FF2B5EF4-FFF2-40B4-BE49-F238E27FC236}">
                <a16:creationId xmlns:a16="http://schemas.microsoft.com/office/drawing/2014/main" id="{566D32BD-6F8D-4699-8327-C89CBB85BC6F}"/>
              </a:ext>
            </a:extLst>
          </p:cNvPr>
          <p:cNvSpPr>
            <a:spLocks noGrp="1"/>
          </p:cNvSpPr>
          <p:nvPr>
            <p:ph type="sldNum" sz="quarter" idx="12"/>
          </p:nvPr>
        </p:nvSpPr>
        <p:spPr/>
        <p:txBody>
          <a:bodyPr/>
          <a:lstStyle/>
          <a:p>
            <a:fld id="{D89C0F97-F6F2-412F-AE9A-A19DED3EBF87}" type="slidenum">
              <a:rPr lang="it-IT" smtClean="0"/>
              <a:t>‹N›</a:t>
            </a:fld>
            <a:endParaRPr lang="it-IT"/>
          </a:p>
        </p:txBody>
      </p:sp>
    </p:spTree>
    <p:extLst>
      <p:ext uri="{BB962C8B-B14F-4D97-AF65-F5344CB8AC3E}">
        <p14:creationId xmlns:p14="http://schemas.microsoft.com/office/powerpoint/2010/main" val="36497132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B01E68F-9EDB-45E8-BCCB-43DEB36B6B49}"/>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693B175-3D2F-40B5-9055-63C40C71D542}"/>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B80641B-3302-40C8-80CD-A70D4AA5725E}"/>
              </a:ext>
            </a:extLst>
          </p:cNvPr>
          <p:cNvSpPr>
            <a:spLocks noGrp="1"/>
          </p:cNvSpPr>
          <p:nvPr>
            <p:ph type="dt" sz="half" idx="10"/>
          </p:nvPr>
        </p:nvSpPr>
        <p:spPr>
          <a:xfrm>
            <a:off x="838200" y="6356350"/>
            <a:ext cx="2743200" cy="365125"/>
          </a:xfrm>
          <a:prstGeom prst="rect">
            <a:avLst/>
          </a:prstGeom>
        </p:spPr>
        <p:txBody>
          <a:bodyPr/>
          <a:lstStyle/>
          <a:p>
            <a:fld id="{372F35A1-A4CA-4521-982A-2A678C0E2123}" type="datetime1">
              <a:rPr lang="it-IT" smtClean="0"/>
              <a:t>31/03/2021</a:t>
            </a:fld>
            <a:endParaRPr lang="it-IT"/>
          </a:p>
        </p:txBody>
      </p:sp>
      <p:sp>
        <p:nvSpPr>
          <p:cNvPr id="5" name="Segnaposto piè di pagina 4">
            <a:extLst>
              <a:ext uri="{FF2B5EF4-FFF2-40B4-BE49-F238E27FC236}">
                <a16:creationId xmlns:a16="http://schemas.microsoft.com/office/drawing/2014/main" id="{09FFD81C-538F-475D-9C74-0F4C1518A60E}"/>
              </a:ext>
            </a:extLst>
          </p:cNvPr>
          <p:cNvSpPr>
            <a:spLocks noGrp="1"/>
          </p:cNvSpPr>
          <p:nvPr>
            <p:ph type="ftr" sz="quarter" idx="11"/>
          </p:nvPr>
        </p:nvSpPr>
        <p:spPr/>
        <p:txBody>
          <a:bodyPr/>
          <a:lstStyle/>
          <a:p>
            <a:r>
              <a:rPr lang="it-IT"/>
              <a:t>Nome e cognome</a:t>
            </a:r>
          </a:p>
        </p:txBody>
      </p:sp>
      <p:sp>
        <p:nvSpPr>
          <p:cNvPr id="6" name="Segnaposto numero diapositiva 5">
            <a:extLst>
              <a:ext uri="{FF2B5EF4-FFF2-40B4-BE49-F238E27FC236}">
                <a16:creationId xmlns:a16="http://schemas.microsoft.com/office/drawing/2014/main" id="{18C37785-A3D2-4DC8-8309-97F17D7EC53D}"/>
              </a:ext>
            </a:extLst>
          </p:cNvPr>
          <p:cNvSpPr>
            <a:spLocks noGrp="1"/>
          </p:cNvSpPr>
          <p:nvPr>
            <p:ph type="sldNum" sz="quarter" idx="12"/>
          </p:nvPr>
        </p:nvSpPr>
        <p:spPr/>
        <p:txBody>
          <a:bodyPr/>
          <a:lstStyle/>
          <a:p>
            <a:fld id="{D89C0F97-F6F2-412F-AE9A-A19DED3EBF87}" type="slidenum">
              <a:rPr lang="it-IT" smtClean="0"/>
              <a:t>‹N›</a:t>
            </a:fld>
            <a:endParaRPr lang="it-IT"/>
          </a:p>
        </p:txBody>
      </p:sp>
    </p:spTree>
    <p:extLst>
      <p:ext uri="{BB962C8B-B14F-4D97-AF65-F5344CB8AC3E}">
        <p14:creationId xmlns:p14="http://schemas.microsoft.com/office/powerpoint/2010/main" val="25581891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Presentazione Docente">
    <p:spTree>
      <p:nvGrpSpPr>
        <p:cNvPr id="1" name=""/>
        <p:cNvGrpSpPr/>
        <p:nvPr/>
      </p:nvGrpSpPr>
      <p:grpSpPr>
        <a:xfrm>
          <a:off x="0" y="0"/>
          <a:ext cx="0" cy="0"/>
          <a:chOff x="0" y="0"/>
          <a:chExt cx="0" cy="0"/>
        </a:xfrm>
      </p:grpSpPr>
      <p:sp>
        <p:nvSpPr>
          <p:cNvPr id="7" name="Segnaposto immagine 6"/>
          <p:cNvSpPr>
            <a:spLocks noGrp="1"/>
          </p:cNvSpPr>
          <p:nvPr>
            <p:ph type="pic" sz="quarter" idx="13"/>
          </p:nvPr>
        </p:nvSpPr>
        <p:spPr>
          <a:xfrm>
            <a:off x="944563" y="1573968"/>
            <a:ext cx="3687762" cy="3717170"/>
          </a:xfrm>
        </p:spPr>
        <p:txBody>
          <a:bodyPr rtlCol="0">
            <a:normAutofit/>
          </a:bodyPr>
          <a:lstStyle/>
          <a:p>
            <a:pPr lvl="0"/>
            <a:endParaRPr lang="it-IT" noProof="0"/>
          </a:p>
        </p:txBody>
      </p:sp>
      <p:sp>
        <p:nvSpPr>
          <p:cNvPr id="11" name="Segnaposto testo 10"/>
          <p:cNvSpPr>
            <a:spLocks noGrp="1"/>
          </p:cNvSpPr>
          <p:nvPr>
            <p:ph type="body" sz="quarter" idx="14"/>
          </p:nvPr>
        </p:nvSpPr>
        <p:spPr>
          <a:xfrm>
            <a:off x="944563" y="5561013"/>
            <a:ext cx="3687762" cy="539750"/>
          </a:xfrm>
        </p:spPr>
        <p:txBody>
          <a:bodyPr/>
          <a:lstStyle>
            <a:lvl1pPr marL="0" indent="0" algn="ctr">
              <a:buNone/>
              <a:defRPr/>
            </a:lvl1pPr>
          </a:lstStyle>
          <a:p>
            <a:pPr lvl="0"/>
            <a:r>
              <a:rPr lang="it-IT" smtClean="0"/>
              <a:t>Modifica gli stili del testo dello schema</a:t>
            </a:r>
          </a:p>
        </p:txBody>
      </p:sp>
      <p:sp>
        <p:nvSpPr>
          <p:cNvPr id="13" name="Segnaposto testo 12"/>
          <p:cNvSpPr>
            <a:spLocks noGrp="1"/>
          </p:cNvSpPr>
          <p:nvPr>
            <p:ph type="body" sz="quarter" idx="15"/>
          </p:nvPr>
        </p:nvSpPr>
        <p:spPr>
          <a:xfrm>
            <a:off x="5336499" y="1573968"/>
            <a:ext cx="6145890" cy="4526796"/>
          </a:xfrm>
        </p:spPr>
        <p:txBody>
          <a:bodyPr/>
          <a:lstStyle>
            <a:lvl1pPr>
              <a:defRPr/>
            </a:lvl1pPr>
          </a:lstStyle>
          <a:p>
            <a:pPr lvl="0"/>
            <a:r>
              <a:rPr lang="it-IT" smtClean="0"/>
              <a:t>Modifica gli stili del testo dello schema</a:t>
            </a:r>
          </a:p>
        </p:txBody>
      </p:sp>
      <p:sp>
        <p:nvSpPr>
          <p:cNvPr id="5" name="Segnaposto data 3"/>
          <p:cNvSpPr>
            <a:spLocks noGrp="1"/>
          </p:cNvSpPr>
          <p:nvPr>
            <p:ph type="dt" sz="half" idx="16"/>
          </p:nvPr>
        </p:nvSpPr>
        <p:spPr/>
        <p:txBody>
          <a:bodyPr/>
          <a:lstStyle>
            <a:lvl1pPr>
              <a:defRPr/>
            </a:lvl1pPr>
          </a:lstStyle>
          <a:p>
            <a:pPr>
              <a:defRPr/>
            </a:pPr>
            <a:fld id="{5942A003-B0C6-42D9-BEE7-30EB1A6DA929}" type="datetime1">
              <a:rPr lang="it-IT"/>
              <a:pPr>
                <a:defRPr/>
              </a:pPr>
              <a:t>31/03/2021</a:t>
            </a:fld>
            <a:endParaRPr lang="it-IT"/>
          </a:p>
        </p:txBody>
      </p:sp>
      <p:sp>
        <p:nvSpPr>
          <p:cNvPr id="6" name="Segnaposto piè di pagina 4"/>
          <p:cNvSpPr>
            <a:spLocks noGrp="1"/>
          </p:cNvSpPr>
          <p:nvPr>
            <p:ph type="ftr" sz="quarter" idx="17"/>
          </p:nvPr>
        </p:nvSpPr>
        <p:spPr/>
        <p:txBody>
          <a:bodyPr/>
          <a:lstStyle>
            <a:lvl1pPr>
              <a:defRPr b="0">
                <a:latin typeface="Microsoft Yi Baiti" panose="03000500000000000000" pitchFamily="66" charset="0"/>
                <a:ea typeface="+mn-ea"/>
              </a:defRPr>
            </a:lvl1pPr>
          </a:lstStyle>
          <a:p>
            <a:pPr>
              <a:defRPr/>
            </a:pPr>
            <a:endParaRPr lang="it-IT" b="1">
              <a:ea typeface="Microsoft Yi Baiti" panose="03000500000000000000" pitchFamily="66" charset="0"/>
            </a:endParaRPr>
          </a:p>
          <a:p>
            <a:pPr>
              <a:defRPr/>
            </a:pPr>
            <a:r>
              <a:rPr lang="it-IT" b="1">
                <a:ea typeface="Microsoft Yi Baiti" panose="03000500000000000000" pitchFamily="66" charset="0"/>
              </a:rPr>
              <a:t>EMPLOYABILITY 2017</a:t>
            </a:r>
            <a:endParaRPr lang="it-IT" sz="1200" b="1">
              <a:ea typeface="Microsoft Yi Baiti" panose="03000500000000000000" pitchFamily="66" charset="0"/>
            </a:endParaRPr>
          </a:p>
          <a:p>
            <a:pPr>
              <a:defRPr/>
            </a:pPr>
            <a:endParaRPr lang="it-IT">
              <a:latin typeface="+mn-lt"/>
            </a:endParaRPr>
          </a:p>
        </p:txBody>
      </p:sp>
      <p:sp>
        <p:nvSpPr>
          <p:cNvPr id="8" name="Segnaposto numero diapositiva 5"/>
          <p:cNvSpPr>
            <a:spLocks noGrp="1"/>
          </p:cNvSpPr>
          <p:nvPr>
            <p:ph type="sldNum" sz="quarter" idx="18"/>
          </p:nvPr>
        </p:nvSpPr>
        <p:spPr/>
        <p:txBody>
          <a:bodyPr/>
          <a:lstStyle>
            <a:lvl1pPr>
              <a:defRPr/>
            </a:lvl1pPr>
          </a:lstStyle>
          <a:p>
            <a:pPr>
              <a:defRPr/>
            </a:pPr>
            <a:fld id="{BDA4B521-528B-4012-996D-D63373BC5C9C}" type="slidenum">
              <a:rPr lang="it-IT"/>
              <a:pPr>
                <a:defRPr/>
              </a:pPr>
              <a:t>‹N›</a:t>
            </a:fld>
            <a:endParaRPr lang="it-IT"/>
          </a:p>
        </p:txBody>
      </p:sp>
    </p:spTree>
    <p:extLst>
      <p:ext uri="{BB962C8B-B14F-4D97-AF65-F5344CB8AC3E}">
        <p14:creationId xmlns:p14="http://schemas.microsoft.com/office/powerpoint/2010/main" val="2099054159"/>
      </p:ext>
    </p:extLst>
  </p:cSld>
  <p:clrMapOvr>
    <a:masterClrMapping/>
  </p:clrMapOvr>
  <p:transition spd="slow">
    <p:wip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cSld name="Contenuto">
    <p:spTree>
      <p:nvGrpSpPr>
        <p:cNvPr id="1" name=""/>
        <p:cNvGrpSpPr/>
        <p:nvPr/>
      </p:nvGrpSpPr>
      <p:grpSpPr>
        <a:xfrm>
          <a:off x="0" y="0"/>
          <a:ext cx="0" cy="0"/>
          <a:chOff x="0" y="0"/>
          <a:chExt cx="0" cy="0"/>
        </a:xfrm>
      </p:grpSpPr>
      <p:sp>
        <p:nvSpPr>
          <p:cNvPr id="2" name="Segnaposto contenuto 1"/>
          <p:cNvSpPr>
            <a:spLocks noGrp="1"/>
          </p:cNvSpPr>
          <p:nvPr>
            <p:ph/>
          </p:nvPr>
        </p:nvSpPr>
        <p:spPr>
          <a:xfrm>
            <a:off x="609600" y="274639"/>
            <a:ext cx="10972800" cy="5856287"/>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3" name="Rectangle 9"/>
          <p:cNvSpPr>
            <a:spLocks noGrp="1" noChangeArrowheads="1"/>
          </p:cNvSpPr>
          <p:nvPr>
            <p:ph type="dt" sz="half" idx="10"/>
          </p:nvPr>
        </p:nvSpPr>
        <p:spPr/>
        <p:txBody>
          <a:bodyPr/>
          <a:lstStyle>
            <a:lvl1pPr>
              <a:defRPr/>
            </a:lvl1pPr>
          </a:lstStyle>
          <a:p>
            <a:pPr>
              <a:defRPr/>
            </a:pPr>
            <a:fld id="{32628FAE-CDA5-4D7E-96A9-1B019FB0D829}" type="datetime1">
              <a:rPr lang="it-IT"/>
              <a:pPr>
                <a:defRPr/>
              </a:pPr>
              <a:t>31/03/2021</a:t>
            </a:fld>
            <a:endParaRPr lang="it-IT"/>
          </a:p>
        </p:txBody>
      </p:sp>
      <p:sp>
        <p:nvSpPr>
          <p:cNvPr id="4" name="Rectangle 10"/>
          <p:cNvSpPr>
            <a:spLocks noGrp="1" noChangeArrowheads="1"/>
          </p:cNvSpPr>
          <p:nvPr>
            <p:ph type="ftr" sz="quarter" idx="11"/>
          </p:nvPr>
        </p:nvSpPr>
        <p:spPr/>
        <p:txBody>
          <a:bodyPr/>
          <a:lstStyle>
            <a:lvl1pPr>
              <a:defRPr b="0">
                <a:latin typeface="+mn-lt"/>
                <a:ea typeface="+mn-ea"/>
              </a:defRPr>
            </a:lvl1pPr>
          </a:lstStyle>
          <a:p>
            <a:pPr>
              <a:defRPr/>
            </a:pPr>
            <a:r>
              <a:rPr lang="it-IT"/>
              <a:t>Istituto Luzzatti - Maggio 2008</a:t>
            </a:r>
          </a:p>
        </p:txBody>
      </p:sp>
      <p:sp>
        <p:nvSpPr>
          <p:cNvPr id="5" name="Rectangle 11"/>
          <p:cNvSpPr>
            <a:spLocks noGrp="1" noChangeArrowheads="1"/>
          </p:cNvSpPr>
          <p:nvPr>
            <p:ph type="sldNum" sz="quarter" idx="12"/>
          </p:nvPr>
        </p:nvSpPr>
        <p:spPr/>
        <p:txBody>
          <a:bodyPr/>
          <a:lstStyle>
            <a:lvl1pPr>
              <a:defRPr/>
            </a:lvl1pPr>
          </a:lstStyle>
          <a:p>
            <a:pPr>
              <a:defRPr/>
            </a:pPr>
            <a:fld id="{B6BE8A23-354E-4F47-A753-77D618A217F1}" type="slidenum">
              <a:rPr lang="it-IT"/>
              <a:pPr>
                <a:defRPr/>
              </a:pPr>
              <a:t>‹N›</a:t>
            </a:fld>
            <a:endParaRPr lang="it-IT"/>
          </a:p>
        </p:txBody>
      </p:sp>
    </p:spTree>
    <p:extLst>
      <p:ext uri="{BB962C8B-B14F-4D97-AF65-F5344CB8AC3E}">
        <p14:creationId xmlns:p14="http://schemas.microsoft.com/office/powerpoint/2010/main" val="1912448970"/>
      </p:ext>
    </p:extLst>
  </p:cSld>
  <p:clrMapOvr>
    <a:masterClrMapping/>
  </p:clrMapOvr>
  <p:transition spd="slow">
    <p:wip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4E8569-9359-4CEE-AB0B-939173FC3B9A}"/>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8576DC53-F946-4354-B9BC-2EB1C0FA6C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B072B05A-B013-4099-9E0D-023C1790A00C}"/>
              </a:ext>
            </a:extLst>
          </p:cNvPr>
          <p:cNvSpPr>
            <a:spLocks noGrp="1"/>
          </p:cNvSpPr>
          <p:nvPr>
            <p:ph type="dt" sz="half" idx="10"/>
          </p:nvPr>
        </p:nvSpPr>
        <p:spPr>
          <a:xfrm>
            <a:off x="0" y="6444954"/>
            <a:ext cx="2743200" cy="365125"/>
          </a:xfrm>
          <a:prstGeom prst="rect">
            <a:avLst/>
          </a:prstGeom>
        </p:spPr>
        <p:txBody>
          <a:bodyPr/>
          <a:lstStyle/>
          <a:p>
            <a:fld id="{60911358-7EC4-422C-AB6C-89A1F3100F38}" type="datetime1">
              <a:rPr lang="it-IT" smtClean="0"/>
              <a:t>31/03/2021</a:t>
            </a:fld>
            <a:endParaRPr lang="it-IT"/>
          </a:p>
        </p:txBody>
      </p:sp>
      <p:sp>
        <p:nvSpPr>
          <p:cNvPr id="5" name="Segnaposto piè di pagina 4">
            <a:extLst>
              <a:ext uri="{FF2B5EF4-FFF2-40B4-BE49-F238E27FC236}">
                <a16:creationId xmlns:a16="http://schemas.microsoft.com/office/drawing/2014/main" id="{08665386-297D-4687-9A4F-DFBF4104BDED}"/>
              </a:ext>
            </a:extLst>
          </p:cNvPr>
          <p:cNvSpPr>
            <a:spLocks noGrp="1"/>
          </p:cNvSpPr>
          <p:nvPr>
            <p:ph type="ftr" sz="quarter" idx="11"/>
          </p:nvPr>
        </p:nvSpPr>
        <p:spPr/>
        <p:txBody>
          <a:bodyPr/>
          <a:lstStyle/>
          <a:p>
            <a:r>
              <a:rPr lang="it-IT"/>
              <a:t>Nome e cognome</a:t>
            </a:r>
          </a:p>
        </p:txBody>
      </p:sp>
      <p:sp>
        <p:nvSpPr>
          <p:cNvPr id="6" name="Segnaposto numero diapositiva 5">
            <a:extLst>
              <a:ext uri="{FF2B5EF4-FFF2-40B4-BE49-F238E27FC236}">
                <a16:creationId xmlns:a16="http://schemas.microsoft.com/office/drawing/2014/main" id="{2FF591DD-FAEF-4B63-9C08-D29B70C9740B}"/>
              </a:ext>
            </a:extLst>
          </p:cNvPr>
          <p:cNvSpPr>
            <a:spLocks noGrp="1"/>
          </p:cNvSpPr>
          <p:nvPr>
            <p:ph type="sldNum" sz="quarter" idx="12"/>
          </p:nvPr>
        </p:nvSpPr>
        <p:spPr>
          <a:xfrm>
            <a:off x="8610600" y="6356350"/>
            <a:ext cx="2743200" cy="365125"/>
          </a:xfrm>
          <a:prstGeom prst="rect">
            <a:avLst/>
          </a:prstGeom>
        </p:spPr>
        <p:txBody>
          <a:bodyPr/>
          <a:lstStyle/>
          <a:p>
            <a:fld id="{8462DB27-5C1D-4D10-8858-822C913CED86}" type="slidenum">
              <a:rPr lang="it-IT" smtClean="0"/>
              <a:t>‹N›</a:t>
            </a:fld>
            <a:endParaRPr lang="it-IT"/>
          </a:p>
        </p:txBody>
      </p:sp>
    </p:spTree>
    <p:extLst>
      <p:ext uri="{BB962C8B-B14F-4D97-AF65-F5344CB8AC3E}">
        <p14:creationId xmlns:p14="http://schemas.microsoft.com/office/powerpoint/2010/main" val="410036776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815E2B-1037-4D2C-B506-91AFFF274125}"/>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C8B7640-93B5-43BB-85DD-7BC284D004BC}"/>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5A4C955-8736-454B-8B8C-C0B6EAAF0243}"/>
              </a:ext>
            </a:extLst>
          </p:cNvPr>
          <p:cNvSpPr>
            <a:spLocks noGrp="1"/>
          </p:cNvSpPr>
          <p:nvPr>
            <p:ph type="dt" sz="half" idx="10"/>
          </p:nvPr>
        </p:nvSpPr>
        <p:spPr>
          <a:xfrm>
            <a:off x="0" y="6444954"/>
            <a:ext cx="2743200" cy="365125"/>
          </a:xfrm>
          <a:prstGeom prst="rect">
            <a:avLst/>
          </a:prstGeom>
        </p:spPr>
        <p:txBody>
          <a:bodyPr/>
          <a:lstStyle/>
          <a:p>
            <a:fld id="{B3FDEF3B-1265-4093-B80C-36AF6D641484}" type="datetime1">
              <a:rPr lang="it-IT" smtClean="0"/>
              <a:t>31/03/2021</a:t>
            </a:fld>
            <a:endParaRPr lang="it-IT"/>
          </a:p>
        </p:txBody>
      </p:sp>
      <p:sp>
        <p:nvSpPr>
          <p:cNvPr id="5" name="Segnaposto piè di pagina 4">
            <a:extLst>
              <a:ext uri="{FF2B5EF4-FFF2-40B4-BE49-F238E27FC236}">
                <a16:creationId xmlns:a16="http://schemas.microsoft.com/office/drawing/2014/main" id="{08CBB0DF-37C9-4D8F-A837-9912F1CDFDB9}"/>
              </a:ext>
            </a:extLst>
          </p:cNvPr>
          <p:cNvSpPr>
            <a:spLocks noGrp="1"/>
          </p:cNvSpPr>
          <p:nvPr>
            <p:ph type="ftr" sz="quarter" idx="11"/>
          </p:nvPr>
        </p:nvSpPr>
        <p:spPr/>
        <p:txBody>
          <a:bodyPr/>
          <a:lstStyle/>
          <a:p>
            <a:r>
              <a:rPr lang="it-IT"/>
              <a:t>Nome e cognome</a:t>
            </a:r>
          </a:p>
        </p:txBody>
      </p:sp>
      <p:sp>
        <p:nvSpPr>
          <p:cNvPr id="6" name="Segnaposto numero diapositiva 5">
            <a:extLst>
              <a:ext uri="{FF2B5EF4-FFF2-40B4-BE49-F238E27FC236}">
                <a16:creationId xmlns:a16="http://schemas.microsoft.com/office/drawing/2014/main" id="{1C23A973-6EB2-43C0-8817-D7CCBE9DCFC4}"/>
              </a:ext>
            </a:extLst>
          </p:cNvPr>
          <p:cNvSpPr>
            <a:spLocks noGrp="1"/>
          </p:cNvSpPr>
          <p:nvPr>
            <p:ph type="sldNum" sz="quarter" idx="12"/>
          </p:nvPr>
        </p:nvSpPr>
        <p:spPr>
          <a:xfrm>
            <a:off x="8610600" y="6356350"/>
            <a:ext cx="2743200" cy="365125"/>
          </a:xfrm>
          <a:prstGeom prst="rect">
            <a:avLst/>
          </a:prstGeom>
        </p:spPr>
        <p:txBody>
          <a:bodyPr/>
          <a:lstStyle/>
          <a:p>
            <a:fld id="{8462DB27-5C1D-4D10-8858-822C913CED86}" type="slidenum">
              <a:rPr lang="it-IT" smtClean="0"/>
              <a:t>‹N›</a:t>
            </a:fld>
            <a:endParaRPr lang="it-IT"/>
          </a:p>
        </p:txBody>
      </p:sp>
    </p:spTree>
    <p:extLst>
      <p:ext uri="{BB962C8B-B14F-4D97-AF65-F5344CB8AC3E}">
        <p14:creationId xmlns:p14="http://schemas.microsoft.com/office/powerpoint/2010/main" val="18718366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B12286-9882-4FB4-96CE-BEF4493102A8}"/>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A4530EE-4E9A-4BAA-9B7C-9DB583EFD27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008F8310-8A49-426E-9855-F0EB0813CD77}"/>
              </a:ext>
            </a:extLst>
          </p:cNvPr>
          <p:cNvSpPr>
            <a:spLocks noGrp="1"/>
          </p:cNvSpPr>
          <p:nvPr>
            <p:ph type="dt" sz="half" idx="10"/>
          </p:nvPr>
        </p:nvSpPr>
        <p:spPr>
          <a:xfrm>
            <a:off x="0" y="6444954"/>
            <a:ext cx="2743200" cy="365125"/>
          </a:xfrm>
          <a:prstGeom prst="rect">
            <a:avLst/>
          </a:prstGeom>
        </p:spPr>
        <p:txBody>
          <a:bodyPr/>
          <a:lstStyle/>
          <a:p>
            <a:fld id="{53DC86E3-E482-48D1-917F-092D06D4C84B}" type="datetime1">
              <a:rPr lang="it-IT" smtClean="0"/>
              <a:t>31/03/2021</a:t>
            </a:fld>
            <a:endParaRPr lang="it-IT"/>
          </a:p>
        </p:txBody>
      </p:sp>
      <p:sp>
        <p:nvSpPr>
          <p:cNvPr id="5" name="Segnaposto piè di pagina 4">
            <a:extLst>
              <a:ext uri="{FF2B5EF4-FFF2-40B4-BE49-F238E27FC236}">
                <a16:creationId xmlns:a16="http://schemas.microsoft.com/office/drawing/2014/main" id="{AD9AA24A-1976-4F18-8E22-E05998CEB228}"/>
              </a:ext>
            </a:extLst>
          </p:cNvPr>
          <p:cNvSpPr>
            <a:spLocks noGrp="1"/>
          </p:cNvSpPr>
          <p:nvPr>
            <p:ph type="ftr" sz="quarter" idx="11"/>
          </p:nvPr>
        </p:nvSpPr>
        <p:spPr/>
        <p:txBody>
          <a:bodyPr/>
          <a:lstStyle/>
          <a:p>
            <a:r>
              <a:rPr lang="it-IT"/>
              <a:t>Nome e cognome</a:t>
            </a:r>
          </a:p>
        </p:txBody>
      </p:sp>
      <p:sp>
        <p:nvSpPr>
          <p:cNvPr id="6" name="Segnaposto numero diapositiva 5">
            <a:extLst>
              <a:ext uri="{FF2B5EF4-FFF2-40B4-BE49-F238E27FC236}">
                <a16:creationId xmlns:a16="http://schemas.microsoft.com/office/drawing/2014/main" id="{ED4D3038-D426-42D8-BBAC-F1ED3B619DE9}"/>
              </a:ext>
            </a:extLst>
          </p:cNvPr>
          <p:cNvSpPr>
            <a:spLocks noGrp="1"/>
          </p:cNvSpPr>
          <p:nvPr>
            <p:ph type="sldNum" sz="quarter" idx="12"/>
          </p:nvPr>
        </p:nvSpPr>
        <p:spPr>
          <a:xfrm>
            <a:off x="8610600" y="6356350"/>
            <a:ext cx="2743200" cy="365125"/>
          </a:xfrm>
          <a:prstGeom prst="rect">
            <a:avLst/>
          </a:prstGeom>
        </p:spPr>
        <p:txBody>
          <a:bodyPr/>
          <a:lstStyle/>
          <a:p>
            <a:fld id="{8462DB27-5C1D-4D10-8858-822C913CED86}" type="slidenum">
              <a:rPr lang="it-IT" smtClean="0"/>
              <a:t>‹N›</a:t>
            </a:fld>
            <a:endParaRPr lang="it-IT"/>
          </a:p>
        </p:txBody>
      </p:sp>
    </p:spTree>
    <p:extLst>
      <p:ext uri="{BB962C8B-B14F-4D97-AF65-F5344CB8AC3E}">
        <p14:creationId xmlns:p14="http://schemas.microsoft.com/office/powerpoint/2010/main" val="144740159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9AA37B-47B4-447D-A61E-0FC95FF81B53}"/>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F5CDAD0-38AD-404E-B6B9-C7C5CF9FD1A1}"/>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F1505DE7-B3DE-4A23-9B24-0E8C27F6302B}"/>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8B3F15C-C6F5-4A68-9E7C-3402C6AA5ECC}"/>
              </a:ext>
            </a:extLst>
          </p:cNvPr>
          <p:cNvSpPr>
            <a:spLocks noGrp="1"/>
          </p:cNvSpPr>
          <p:nvPr>
            <p:ph type="dt" sz="half" idx="10"/>
          </p:nvPr>
        </p:nvSpPr>
        <p:spPr>
          <a:xfrm>
            <a:off x="0" y="6444954"/>
            <a:ext cx="2743200" cy="365125"/>
          </a:xfrm>
          <a:prstGeom prst="rect">
            <a:avLst/>
          </a:prstGeom>
        </p:spPr>
        <p:txBody>
          <a:bodyPr/>
          <a:lstStyle/>
          <a:p>
            <a:fld id="{7B4DEDFF-25DD-4A06-8051-CA400DDF6032}" type="datetime1">
              <a:rPr lang="it-IT" smtClean="0"/>
              <a:t>31/03/2021</a:t>
            </a:fld>
            <a:endParaRPr lang="it-IT"/>
          </a:p>
        </p:txBody>
      </p:sp>
      <p:sp>
        <p:nvSpPr>
          <p:cNvPr id="6" name="Segnaposto piè di pagina 5">
            <a:extLst>
              <a:ext uri="{FF2B5EF4-FFF2-40B4-BE49-F238E27FC236}">
                <a16:creationId xmlns:a16="http://schemas.microsoft.com/office/drawing/2014/main" id="{7B1A9123-D0DE-4BC4-BC36-526289D1A1F3}"/>
              </a:ext>
            </a:extLst>
          </p:cNvPr>
          <p:cNvSpPr>
            <a:spLocks noGrp="1"/>
          </p:cNvSpPr>
          <p:nvPr>
            <p:ph type="ftr" sz="quarter" idx="11"/>
          </p:nvPr>
        </p:nvSpPr>
        <p:spPr/>
        <p:txBody>
          <a:bodyPr/>
          <a:lstStyle/>
          <a:p>
            <a:r>
              <a:rPr lang="it-IT"/>
              <a:t>Nome e cognome</a:t>
            </a:r>
          </a:p>
        </p:txBody>
      </p:sp>
      <p:sp>
        <p:nvSpPr>
          <p:cNvPr id="7" name="Segnaposto numero diapositiva 6">
            <a:extLst>
              <a:ext uri="{FF2B5EF4-FFF2-40B4-BE49-F238E27FC236}">
                <a16:creationId xmlns:a16="http://schemas.microsoft.com/office/drawing/2014/main" id="{6CC93F6C-8F30-4CA2-9ECE-D1561A70AE19}"/>
              </a:ext>
            </a:extLst>
          </p:cNvPr>
          <p:cNvSpPr>
            <a:spLocks noGrp="1"/>
          </p:cNvSpPr>
          <p:nvPr>
            <p:ph type="sldNum" sz="quarter" idx="12"/>
          </p:nvPr>
        </p:nvSpPr>
        <p:spPr>
          <a:xfrm>
            <a:off x="8610600" y="6356350"/>
            <a:ext cx="2743200" cy="365125"/>
          </a:xfrm>
          <a:prstGeom prst="rect">
            <a:avLst/>
          </a:prstGeom>
        </p:spPr>
        <p:txBody>
          <a:bodyPr/>
          <a:lstStyle/>
          <a:p>
            <a:fld id="{8462DB27-5C1D-4D10-8858-822C913CED86}" type="slidenum">
              <a:rPr lang="it-IT" smtClean="0"/>
              <a:t>‹N›</a:t>
            </a:fld>
            <a:endParaRPr lang="it-IT"/>
          </a:p>
        </p:txBody>
      </p:sp>
    </p:spTree>
    <p:extLst>
      <p:ext uri="{BB962C8B-B14F-4D97-AF65-F5344CB8AC3E}">
        <p14:creationId xmlns:p14="http://schemas.microsoft.com/office/powerpoint/2010/main" val="16516992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BC68AA-482D-4EF5-9F05-4AC6F105D4F3}"/>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47A6122B-096C-4528-BB74-89E13985A5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1C95D95A-4E29-4260-A9AC-E3A6B67EC5A6}"/>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2A42843-9BC3-4C79-AF13-888E82F7CA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F3E3D45A-14EC-4C02-B935-10C5FA26B8CE}"/>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C96A8B3D-38C9-4D0F-8079-4DC338419EE0}"/>
              </a:ext>
            </a:extLst>
          </p:cNvPr>
          <p:cNvSpPr>
            <a:spLocks noGrp="1"/>
          </p:cNvSpPr>
          <p:nvPr>
            <p:ph type="dt" sz="half" idx="10"/>
          </p:nvPr>
        </p:nvSpPr>
        <p:spPr>
          <a:xfrm>
            <a:off x="0" y="6444954"/>
            <a:ext cx="2743200" cy="365125"/>
          </a:xfrm>
          <a:prstGeom prst="rect">
            <a:avLst/>
          </a:prstGeom>
        </p:spPr>
        <p:txBody>
          <a:bodyPr/>
          <a:lstStyle/>
          <a:p>
            <a:fld id="{7AC11F74-A9FF-429E-AAE5-D1E77B2F6F0C}" type="datetime1">
              <a:rPr lang="it-IT" smtClean="0"/>
              <a:t>31/03/2021</a:t>
            </a:fld>
            <a:endParaRPr lang="it-IT"/>
          </a:p>
        </p:txBody>
      </p:sp>
      <p:sp>
        <p:nvSpPr>
          <p:cNvPr id="8" name="Segnaposto piè di pagina 7">
            <a:extLst>
              <a:ext uri="{FF2B5EF4-FFF2-40B4-BE49-F238E27FC236}">
                <a16:creationId xmlns:a16="http://schemas.microsoft.com/office/drawing/2014/main" id="{9E585DDB-F2AE-4E24-A964-87D6D3D1CC26}"/>
              </a:ext>
            </a:extLst>
          </p:cNvPr>
          <p:cNvSpPr>
            <a:spLocks noGrp="1"/>
          </p:cNvSpPr>
          <p:nvPr>
            <p:ph type="ftr" sz="quarter" idx="11"/>
          </p:nvPr>
        </p:nvSpPr>
        <p:spPr/>
        <p:txBody>
          <a:bodyPr/>
          <a:lstStyle/>
          <a:p>
            <a:r>
              <a:rPr lang="it-IT"/>
              <a:t>Nome e cognome</a:t>
            </a:r>
          </a:p>
        </p:txBody>
      </p:sp>
      <p:sp>
        <p:nvSpPr>
          <p:cNvPr id="9" name="Segnaposto numero diapositiva 8">
            <a:extLst>
              <a:ext uri="{FF2B5EF4-FFF2-40B4-BE49-F238E27FC236}">
                <a16:creationId xmlns:a16="http://schemas.microsoft.com/office/drawing/2014/main" id="{825B33C5-2DC9-4C3D-AAA3-D7D7D612C6CE}"/>
              </a:ext>
            </a:extLst>
          </p:cNvPr>
          <p:cNvSpPr>
            <a:spLocks noGrp="1"/>
          </p:cNvSpPr>
          <p:nvPr>
            <p:ph type="sldNum" sz="quarter" idx="12"/>
          </p:nvPr>
        </p:nvSpPr>
        <p:spPr>
          <a:xfrm>
            <a:off x="8610600" y="6356350"/>
            <a:ext cx="2743200" cy="365125"/>
          </a:xfrm>
          <a:prstGeom prst="rect">
            <a:avLst/>
          </a:prstGeom>
        </p:spPr>
        <p:txBody>
          <a:bodyPr/>
          <a:lstStyle/>
          <a:p>
            <a:fld id="{8462DB27-5C1D-4D10-8858-822C913CED86}" type="slidenum">
              <a:rPr lang="it-IT" smtClean="0"/>
              <a:t>‹N›</a:t>
            </a:fld>
            <a:endParaRPr lang="it-IT"/>
          </a:p>
        </p:txBody>
      </p:sp>
    </p:spTree>
    <p:extLst>
      <p:ext uri="{BB962C8B-B14F-4D97-AF65-F5344CB8AC3E}">
        <p14:creationId xmlns:p14="http://schemas.microsoft.com/office/powerpoint/2010/main" val="2824911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B12286-9882-4FB4-96CE-BEF4493102A8}"/>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A4530EE-4E9A-4BAA-9B7C-9DB583EFD27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008F8310-8A49-426E-9855-F0EB0813CD77}"/>
              </a:ext>
            </a:extLst>
          </p:cNvPr>
          <p:cNvSpPr>
            <a:spLocks noGrp="1"/>
          </p:cNvSpPr>
          <p:nvPr>
            <p:ph type="dt" sz="half" idx="10"/>
          </p:nvPr>
        </p:nvSpPr>
        <p:spPr/>
        <p:txBody>
          <a:bodyPr/>
          <a:lstStyle/>
          <a:p>
            <a:fld id="{0B9565D1-8696-4A34-928F-8590DBF6D8DE}" type="datetime1">
              <a:rPr lang="it-IT" smtClean="0"/>
              <a:t>31/03/2021</a:t>
            </a:fld>
            <a:endParaRPr lang="it-IT"/>
          </a:p>
        </p:txBody>
      </p:sp>
      <p:sp>
        <p:nvSpPr>
          <p:cNvPr id="5" name="Segnaposto piè di pagina 4">
            <a:extLst>
              <a:ext uri="{FF2B5EF4-FFF2-40B4-BE49-F238E27FC236}">
                <a16:creationId xmlns:a16="http://schemas.microsoft.com/office/drawing/2014/main" id="{AD9AA24A-1976-4F18-8E22-E05998CEB228}"/>
              </a:ext>
            </a:extLst>
          </p:cNvPr>
          <p:cNvSpPr>
            <a:spLocks noGrp="1"/>
          </p:cNvSpPr>
          <p:nvPr>
            <p:ph type="ftr" sz="quarter" idx="11"/>
          </p:nvPr>
        </p:nvSpPr>
        <p:spPr/>
        <p:txBody>
          <a:bodyPr/>
          <a:lstStyle/>
          <a:p>
            <a:r>
              <a:rPr lang="it-IT"/>
              <a:t>Nome e cognome</a:t>
            </a:r>
          </a:p>
        </p:txBody>
      </p:sp>
      <p:sp>
        <p:nvSpPr>
          <p:cNvPr id="6" name="Segnaposto numero diapositiva 5">
            <a:extLst>
              <a:ext uri="{FF2B5EF4-FFF2-40B4-BE49-F238E27FC236}">
                <a16:creationId xmlns:a16="http://schemas.microsoft.com/office/drawing/2014/main" id="{ED4D3038-D426-42D8-BBAC-F1ED3B619DE9}"/>
              </a:ext>
            </a:extLst>
          </p:cNvPr>
          <p:cNvSpPr>
            <a:spLocks noGrp="1"/>
          </p:cNvSpPr>
          <p:nvPr>
            <p:ph type="sldNum" sz="quarter" idx="12"/>
          </p:nvPr>
        </p:nvSpPr>
        <p:spPr>
          <a:xfrm>
            <a:off x="8610600" y="6356350"/>
            <a:ext cx="2743200" cy="365125"/>
          </a:xfrm>
          <a:prstGeom prst="rect">
            <a:avLst/>
          </a:prstGeom>
        </p:spPr>
        <p:txBody>
          <a:bodyPr/>
          <a:lstStyle/>
          <a:p>
            <a:fld id="{8462DB27-5C1D-4D10-8858-822C913CED86}" type="slidenum">
              <a:rPr lang="it-IT" smtClean="0"/>
              <a:t>‹N›</a:t>
            </a:fld>
            <a:endParaRPr lang="it-IT"/>
          </a:p>
        </p:txBody>
      </p:sp>
    </p:spTree>
    <p:extLst>
      <p:ext uri="{BB962C8B-B14F-4D97-AF65-F5344CB8AC3E}">
        <p14:creationId xmlns:p14="http://schemas.microsoft.com/office/powerpoint/2010/main" val="372095727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C712AC-2F2B-42D2-A074-926F0374EDBF}"/>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FD9B153E-5CC3-41B1-ADBF-1825C8B56E62}"/>
              </a:ext>
            </a:extLst>
          </p:cNvPr>
          <p:cNvSpPr>
            <a:spLocks noGrp="1"/>
          </p:cNvSpPr>
          <p:nvPr>
            <p:ph type="dt" sz="half" idx="10"/>
          </p:nvPr>
        </p:nvSpPr>
        <p:spPr>
          <a:xfrm>
            <a:off x="0" y="6444954"/>
            <a:ext cx="2743200" cy="365125"/>
          </a:xfrm>
          <a:prstGeom prst="rect">
            <a:avLst/>
          </a:prstGeom>
        </p:spPr>
        <p:txBody>
          <a:bodyPr/>
          <a:lstStyle/>
          <a:p>
            <a:fld id="{CF71661A-9691-497F-89F6-3EEC0C64C7CB}" type="datetime1">
              <a:rPr lang="it-IT" smtClean="0"/>
              <a:t>31/03/2021</a:t>
            </a:fld>
            <a:endParaRPr lang="it-IT"/>
          </a:p>
        </p:txBody>
      </p:sp>
      <p:sp>
        <p:nvSpPr>
          <p:cNvPr id="4" name="Segnaposto piè di pagina 3">
            <a:extLst>
              <a:ext uri="{FF2B5EF4-FFF2-40B4-BE49-F238E27FC236}">
                <a16:creationId xmlns:a16="http://schemas.microsoft.com/office/drawing/2014/main" id="{98139811-DFC4-4281-A2ED-F82C301D4DC3}"/>
              </a:ext>
            </a:extLst>
          </p:cNvPr>
          <p:cNvSpPr>
            <a:spLocks noGrp="1"/>
          </p:cNvSpPr>
          <p:nvPr>
            <p:ph type="ftr" sz="quarter" idx="11"/>
          </p:nvPr>
        </p:nvSpPr>
        <p:spPr/>
        <p:txBody>
          <a:bodyPr/>
          <a:lstStyle/>
          <a:p>
            <a:r>
              <a:rPr lang="it-IT"/>
              <a:t>Nome e cognome</a:t>
            </a:r>
          </a:p>
        </p:txBody>
      </p:sp>
      <p:sp>
        <p:nvSpPr>
          <p:cNvPr id="5" name="Segnaposto numero diapositiva 4">
            <a:extLst>
              <a:ext uri="{FF2B5EF4-FFF2-40B4-BE49-F238E27FC236}">
                <a16:creationId xmlns:a16="http://schemas.microsoft.com/office/drawing/2014/main" id="{033621EB-B552-499A-B5B2-555E55554DE9}"/>
              </a:ext>
            </a:extLst>
          </p:cNvPr>
          <p:cNvSpPr>
            <a:spLocks noGrp="1"/>
          </p:cNvSpPr>
          <p:nvPr>
            <p:ph type="sldNum" sz="quarter" idx="12"/>
          </p:nvPr>
        </p:nvSpPr>
        <p:spPr>
          <a:xfrm>
            <a:off x="8610600" y="6356350"/>
            <a:ext cx="2743200" cy="365125"/>
          </a:xfrm>
          <a:prstGeom prst="rect">
            <a:avLst/>
          </a:prstGeom>
        </p:spPr>
        <p:txBody>
          <a:bodyPr/>
          <a:lstStyle/>
          <a:p>
            <a:fld id="{8462DB27-5C1D-4D10-8858-822C913CED86}" type="slidenum">
              <a:rPr lang="it-IT" smtClean="0"/>
              <a:t>‹N›</a:t>
            </a:fld>
            <a:endParaRPr lang="it-IT"/>
          </a:p>
        </p:txBody>
      </p:sp>
    </p:spTree>
    <p:extLst>
      <p:ext uri="{BB962C8B-B14F-4D97-AF65-F5344CB8AC3E}">
        <p14:creationId xmlns:p14="http://schemas.microsoft.com/office/powerpoint/2010/main" val="301632777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19584611-BF99-497A-A3D6-84489A7B9AC4}"/>
              </a:ext>
            </a:extLst>
          </p:cNvPr>
          <p:cNvSpPr>
            <a:spLocks noGrp="1"/>
          </p:cNvSpPr>
          <p:nvPr>
            <p:ph type="dt" sz="half" idx="10"/>
          </p:nvPr>
        </p:nvSpPr>
        <p:spPr>
          <a:xfrm>
            <a:off x="0" y="6444954"/>
            <a:ext cx="2743200" cy="365125"/>
          </a:xfrm>
          <a:prstGeom prst="rect">
            <a:avLst/>
          </a:prstGeom>
        </p:spPr>
        <p:txBody>
          <a:bodyPr/>
          <a:lstStyle/>
          <a:p>
            <a:fld id="{601FBCE6-48FD-472A-8E12-70A59545F295}" type="datetime1">
              <a:rPr lang="it-IT" smtClean="0"/>
              <a:t>31/03/2021</a:t>
            </a:fld>
            <a:endParaRPr lang="it-IT"/>
          </a:p>
        </p:txBody>
      </p:sp>
      <p:sp>
        <p:nvSpPr>
          <p:cNvPr id="3" name="Segnaposto piè di pagina 2">
            <a:extLst>
              <a:ext uri="{FF2B5EF4-FFF2-40B4-BE49-F238E27FC236}">
                <a16:creationId xmlns:a16="http://schemas.microsoft.com/office/drawing/2014/main" id="{E3D2C0FB-3F5B-4CA1-8137-C42CFE8C2873}"/>
              </a:ext>
            </a:extLst>
          </p:cNvPr>
          <p:cNvSpPr>
            <a:spLocks noGrp="1"/>
          </p:cNvSpPr>
          <p:nvPr>
            <p:ph type="ftr" sz="quarter" idx="11"/>
          </p:nvPr>
        </p:nvSpPr>
        <p:spPr/>
        <p:txBody>
          <a:bodyPr/>
          <a:lstStyle/>
          <a:p>
            <a:r>
              <a:rPr lang="it-IT"/>
              <a:t>Nome e cognome</a:t>
            </a:r>
          </a:p>
        </p:txBody>
      </p:sp>
      <p:sp>
        <p:nvSpPr>
          <p:cNvPr id="4" name="Segnaposto numero diapositiva 3">
            <a:extLst>
              <a:ext uri="{FF2B5EF4-FFF2-40B4-BE49-F238E27FC236}">
                <a16:creationId xmlns:a16="http://schemas.microsoft.com/office/drawing/2014/main" id="{0E0E04D9-8B99-4EAF-A082-617FD0D4530D}"/>
              </a:ext>
            </a:extLst>
          </p:cNvPr>
          <p:cNvSpPr>
            <a:spLocks noGrp="1"/>
          </p:cNvSpPr>
          <p:nvPr>
            <p:ph type="sldNum" sz="quarter" idx="12"/>
          </p:nvPr>
        </p:nvSpPr>
        <p:spPr>
          <a:xfrm>
            <a:off x="8610600" y="6356350"/>
            <a:ext cx="2743200" cy="365125"/>
          </a:xfrm>
          <a:prstGeom prst="rect">
            <a:avLst/>
          </a:prstGeom>
        </p:spPr>
        <p:txBody>
          <a:bodyPr/>
          <a:lstStyle/>
          <a:p>
            <a:fld id="{8462DB27-5C1D-4D10-8858-822C913CED86}" type="slidenum">
              <a:rPr lang="it-IT" smtClean="0"/>
              <a:t>‹N›</a:t>
            </a:fld>
            <a:endParaRPr lang="it-IT"/>
          </a:p>
        </p:txBody>
      </p:sp>
    </p:spTree>
    <p:extLst>
      <p:ext uri="{BB962C8B-B14F-4D97-AF65-F5344CB8AC3E}">
        <p14:creationId xmlns:p14="http://schemas.microsoft.com/office/powerpoint/2010/main" val="323653818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657568-3E61-4F21-B851-A5E5C109643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8A337F2-6B0B-49CD-8735-B1442848361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61D8322C-9B24-4884-8570-48E478C00B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60EA9CBB-A1A4-47B3-8A12-E5B66A6F02CE}"/>
              </a:ext>
            </a:extLst>
          </p:cNvPr>
          <p:cNvSpPr>
            <a:spLocks noGrp="1"/>
          </p:cNvSpPr>
          <p:nvPr>
            <p:ph type="dt" sz="half" idx="10"/>
          </p:nvPr>
        </p:nvSpPr>
        <p:spPr>
          <a:xfrm>
            <a:off x="0" y="6444954"/>
            <a:ext cx="2743200" cy="365125"/>
          </a:xfrm>
          <a:prstGeom prst="rect">
            <a:avLst/>
          </a:prstGeom>
        </p:spPr>
        <p:txBody>
          <a:bodyPr/>
          <a:lstStyle/>
          <a:p>
            <a:fld id="{34ED8227-AE99-4CE0-8062-075A10CA9B7F}" type="datetime1">
              <a:rPr lang="it-IT" smtClean="0"/>
              <a:t>31/03/2021</a:t>
            </a:fld>
            <a:endParaRPr lang="it-IT"/>
          </a:p>
        </p:txBody>
      </p:sp>
      <p:sp>
        <p:nvSpPr>
          <p:cNvPr id="6" name="Segnaposto piè di pagina 5">
            <a:extLst>
              <a:ext uri="{FF2B5EF4-FFF2-40B4-BE49-F238E27FC236}">
                <a16:creationId xmlns:a16="http://schemas.microsoft.com/office/drawing/2014/main" id="{5A189ABB-3CBC-494E-9A80-47F563F96A15}"/>
              </a:ext>
            </a:extLst>
          </p:cNvPr>
          <p:cNvSpPr>
            <a:spLocks noGrp="1"/>
          </p:cNvSpPr>
          <p:nvPr>
            <p:ph type="ftr" sz="quarter" idx="11"/>
          </p:nvPr>
        </p:nvSpPr>
        <p:spPr/>
        <p:txBody>
          <a:bodyPr/>
          <a:lstStyle/>
          <a:p>
            <a:r>
              <a:rPr lang="it-IT"/>
              <a:t>Nome e cognome</a:t>
            </a:r>
          </a:p>
        </p:txBody>
      </p:sp>
      <p:sp>
        <p:nvSpPr>
          <p:cNvPr id="7" name="Segnaposto numero diapositiva 6">
            <a:extLst>
              <a:ext uri="{FF2B5EF4-FFF2-40B4-BE49-F238E27FC236}">
                <a16:creationId xmlns:a16="http://schemas.microsoft.com/office/drawing/2014/main" id="{6318B89C-45F6-4B9D-8FAF-508EFDA6372F}"/>
              </a:ext>
            </a:extLst>
          </p:cNvPr>
          <p:cNvSpPr>
            <a:spLocks noGrp="1"/>
          </p:cNvSpPr>
          <p:nvPr>
            <p:ph type="sldNum" sz="quarter" idx="12"/>
          </p:nvPr>
        </p:nvSpPr>
        <p:spPr>
          <a:xfrm>
            <a:off x="8610600" y="6356350"/>
            <a:ext cx="2743200" cy="365125"/>
          </a:xfrm>
          <a:prstGeom prst="rect">
            <a:avLst/>
          </a:prstGeom>
        </p:spPr>
        <p:txBody>
          <a:bodyPr/>
          <a:lstStyle/>
          <a:p>
            <a:fld id="{8462DB27-5C1D-4D10-8858-822C913CED86}" type="slidenum">
              <a:rPr lang="it-IT" smtClean="0"/>
              <a:t>‹N›</a:t>
            </a:fld>
            <a:endParaRPr lang="it-IT"/>
          </a:p>
        </p:txBody>
      </p:sp>
    </p:spTree>
    <p:extLst>
      <p:ext uri="{BB962C8B-B14F-4D97-AF65-F5344CB8AC3E}">
        <p14:creationId xmlns:p14="http://schemas.microsoft.com/office/powerpoint/2010/main" val="206568736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B1A07A-7D59-4653-B219-252284964E4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405D5C73-E2CB-453D-BF5B-CF133D3202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986A9353-E10F-4D82-BF42-C4FA96787E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061ACF9F-75AF-443B-B5A8-6DFD4BC7558D}"/>
              </a:ext>
            </a:extLst>
          </p:cNvPr>
          <p:cNvSpPr>
            <a:spLocks noGrp="1"/>
          </p:cNvSpPr>
          <p:nvPr>
            <p:ph type="dt" sz="half" idx="10"/>
          </p:nvPr>
        </p:nvSpPr>
        <p:spPr>
          <a:xfrm>
            <a:off x="0" y="6444954"/>
            <a:ext cx="2743200" cy="365125"/>
          </a:xfrm>
          <a:prstGeom prst="rect">
            <a:avLst/>
          </a:prstGeom>
        </p:spPr>
        <p:txBody>
          <a:bodyPr/>
          <a:lstStyle/>
          <a:p>
            <a:fld id="{1A7F66D4-221D-403F-A5C7-FB96BBF4E613}" type="datetime1">
              <a:rPr lang="it-IT" smtClean="0"/>
              <a:t>31/03/2021</a:t>
            </a:fld>
            <a:endParaRPr lang="it-IT"/>
          </a:p>
        </p:txBody>
      </p:sp>
      <p:sp>
        <p:nvSpPr>
          <p:cNvPr id="6" name="Segnaposto piè di pagina 5">
            <a:extLst>
              <a:ext uri="{FF2B5EF4-FFF2-40B4-BE49-F238E27FC236}">
                <a16:creationId xmlns:a16="http://schemas.microsoft.com/office/drawing/2014/main" id="{5940E196-F452-4D08-84E1-29823220449E}"/>
              </a:ext>
            </a:extLst>
          </p:cNvPr>
          <p:cNvSpPr>
            <a:spLocks noGrp="1"/>
          </p:cNvSpPr>
          <p:nvPr>
            <p:ph type="ftr" sz="quarter" idx="11"/>
          </p:nvPr>
        </p:nvSpPr>
        <p:spPr/>
        <p:txBody>
          <a:bodyPr/>
          <a:lstStyle/>
          <a:p>
            <a:r>
              <a:rPr lang="it-IT"/>
              <a:t>Nome e cognome</a:t>
            </a:r>
          </a:p>
        </p:txBody>
      </p:sp>
      <p:sp>
        <p:nvSpPr>
          <p:cNvPr id="7" name="Segnaposto numero diapositiva 6">
            <a:extLst>
              <a:ext uri="{FF2B5EF4-FFF2-40B4-BE49-F238E27FC236}">
                <a16:creationId xmlns:a16="http://schemas.microsoft.com/office/drawing/2014/main" id="{D268F4A8-AAB0-4F34-83A7-1BD4A65123F9}"/>
              </a:ext>
            </a:extLst>
          </p:cNvPr>
          <p:cNvSpPr>
            <a:spLocks noGrp="1"/>
          </p:cNvSpPr>
          <p:nvPr>
            <p:ph type="sldNum" sz="quarter" idx="12"/>
          </p:nvPr>
        </p:nvSpPr>
        <p:spPr>
          <a:xfrm>
            <a:off x="8610600" y="6356350"/>
            <a:ext cx="2743200" cy="365125"/>
          </a:xfrm>
          <a:prstGeom prst="rect">
            <a:avLst/>
          </a:prstGeom>
        </p:spPr>
        <p:txBody>
          <a:bodyPr/>
          <a:lstStyle/>
          <a:p>
            <a:fld id="{8462DB27-5C1D-4D10-8858-822C913CED86}" type="slidenum">
              <a:rPr lang="it-IT" smtClean="0"/>
              <a:t>‹N›</a:t>
            </a:fld>
            <a:endParaRPr lang="it-IT"/>
          </a:p>
        </p:txBody>
      </p:sp>
    </p:spTree>
    <p:extLst>
      <p:ext uri="{BB962C8B-B14F-4D97-AF65-F5344CB8AC3E}">
        <p14:creationId xmlns:p14="http://schemas.microsoft.com/office/powerpoint/2010/main" val="189699205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007EED-0C7D-4030-AFB0-FF76A395DA6A}"/>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F28F031C-5182-4B89-9E23-E5D9A6510B65}"/>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13C0AFE-C269-415D-B850-209A4CB0CB09}"/>
              </a:ext>
            </a:extLst>
          </p:cNvPr>
          <p:cNvSpPr>
            <a:spLocks noGrp="1"/>
          </p:cNvSpPr>
          <p:nvPr>
            <p:ph type="dt" sz="half" idx="10"/>
          </p:nvPr>
        </p:nvSpPr>
        <p:spPr>
          <a:xfrm>
            <a:off x="0" y="6444954"/>
            <a:ext cx="2743200" cy="365125"/>
          </a:xfrm>
          <a:prstGeom prst="rect">
            <a:avLst/>
          </a:prstGeom>
        </p:spPr>
        <p:txBody>
          <a:bodyPr/>
          <a:lstStyle/>
          <a:p>
            <a:fld id="{4D9C1A2D-619B-4577-B3EA-E5E0F7B11788}" type="datetime1">
              <a:rPr lang="it-IT" smtClean="0"/>
              <a:t>31/03/2021</a:t>
            </a:fld>
            <a:endParaRPr lang="it-IT"/>
          </a:p>
        </p:txBody>
      </p:sp>
      <p:sp>
        <p:nvSpPr>
          <p:cNvPr id="5" name="Segnaposto piè di pagina 4">
            <a:extLst>
              <a:ext uri="{FF2B5EF4-FFF2-40B4-BE49-F238E27FC236}">
                <a16:creationId xmlns:a16="http://schemas.microsoft.com/office/drawing/2014/main" id="{EE14AB7A-524C-4D42-A31B-FF31FA891682}"/>
              </a:ext>
            </a:extLst>
          </p:cNvPr>
          <p:cNvSpPr>
            <a:spLocks noGrp="1"/>
          </p:cNvSpPr>
          <p:nvPr>
            <p:ph type="ftr" sz="quarter" idx="11"/>
          </p:nvPr>
        </p:nvSpPr>
        <p:spPr/>
        <p:txBody>
          <a:bodyPr/>
          <a:lstStyle/>
          <a:p>
            <a:r>
              <a:rPr lang="it-IT"/>
              <a:t>Nome e cognome</a:t>
            </a:r>
          </a:p>
        </p:txBody>
      </p:sp>
      <p:sp>
        <p:nvSpPr>
          <p:cNvPr id="6" name="Segnaposto numero diapositiva 5">
            <a:extLst>
              <a:ext uri="{FF2B5EF4-FFF2-40B4-BE49-F238E27FC236}">
                <a16:creationId xmlns:a16="http://schemas.microsoft.com/office/drawing/2014/main" id="{9B035105-DD7A-4BDD-BB63-ACE71D4D55A2}"/>
              </a:ext>
            </a:extLst>
          </p:cNvPr>
          <p:cNvSpPr>
            <a:spLocks noGrp="1"/>
          </p:cNvSpPr>
          <p:nvPr>
            <p:ph type="sldNum" sz="quarter" idx="12"/>
          </p:nvPr>
        </p:nvSpPr>
        <p:spPr>
          <a:xfrm>
            <a:off x="8610600" y="6356350"/>
            <a:ext cx="2743200" cy="365125"/>
          </a:xfrm>
          <a:prstGeom prst="rect">
            <a:avLst/>
          </a:prstGeom>
        </p:spPr>
        <p:txBody>
          <a:bodyPr/>
          <a:lstStyle/>
          <a:p>
            <a:fld id="{8462DB27-5C1D-4D10-8858-822C913CED86}" type="slidenum">
              <a:rPr lang="it-IT" smtClean="0"/>
              <a:t>‹N›</a:t>
            </a:fld>
            <a:endParaRPr lang="it-IT"/>
          </a:p>
        </p:txBody>
      </p:sp>
    </p:spTree>
    <p:extLst>
      <p:ext uri="{BB962C8B-B14F-4D97-AF65-F5344CB8AC3E}">
        <p14:creationId xmlns:p14="http://schemas.microsoft.com/office/powerpoint/2010/main" val="17822265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3FD47587-433F-45E0-AFCE-9DC4B820F401}"/>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A3116EE1-1E3D-4157-87AE-F5CB1BBB5A1D}"/>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B35AD82-6856-4723-8075-2E0204FF53CB}"/>
              </a:ext>
            </a:extLst>
          </p:cNvPr>
          <p:cNvSpPr>
            <a:spLocks noGrp="1"/>
          </p:cNvSpPr>
          <p:nvPr>
            <p:ph type="dt" sz="half" idx="10"/>
          </p:nvPr>
        </p:nvSpPr>
        <p:spPr>
          <a:xfrm>
            <a:off x="0" y="6444954"/>
            <a:ext cx="2743200" cy="365125"/>
          </a:xfrm>
          <a:prstGeom prst="rect">
            <a:avLst/>
          </a:prstGeom>
        </p:spPr>
        <p:txBody>
          <a:bodyPr/>
          <a:lstStyle/>
          <a:p>
            <a:fld id="{DA7B8C71-F7E3-4451-8207-BF7B416385CA}" type="datetime1">
              <a:rPr lang="it-IT" smtClean="0"/>
              <a:t>31/03/2021</a:t>
            </a:fld>
            <a:endParaRPr lang="it-IT"/>
          </a:p>
        </p:txBody>
      </p:sp>
      <p:sp>
        <p:nvSpPr>
          <p:cNvPr id="5" name="Segnaposto piè di pagina 4">
            <a:extLst>
              <a:ext uri="{FF2B5EF4-FFF2-40B4-BE49-F238E27FC236}">
                <a16:creationId xmlns:a16="http://schemas.microsoft.com/office/drawing/2014/main" id="{0A916F76-EE45-48D6-AF08-0AD95A702519}"/>
              </a:ext>
            </a:extLst>
          </p:cNvPr>
          <p:cNvSpPr>
            <a:spLocks noGrp="1"/>
          </p:cNvSpPr>
          <p:nvPr>
            <p:ph type="ftr" sz="quarter" idx="11"/>
          </p:nvPr>
        </p:nvSpPr>
        <p:spPr/>
        <p:txBody>
          <a:bodyPr/>
          <a:lstStyle/>
          <a:p>
            <a:r>
              <a:rPr lang="it-IT"/>
              <a:t>Nome e cognome</a:t>
            </a:r>
          </a:p>
        </p:txBody>
      </p:sp>
      <p:sp>
        <p:nvSpPr>
          <p:cNvPr id="6" name="Segnaposto numero diapositiva 5">
            <a:extLst>
              <a:ext uri="{FF2B5EF4-FFF2-40B4-BE49-F238E27FC236}">
                <a16:creationId xmlns:a16="http://schemas.microsoft.com/office/drawing/2014/main" id="{9BA6E8E9-0032-4D25-9E32-B784F97716B8}"/>
              </a:ext>
            </a:extLst>
          </p:cNvPr>
          <p:cNvSpPr>
            <a:spLocks noGrp="1"/>
          </p:cNvSpPr>
          <p:nvPr>
            <p:ph type="sldNum" sz="quarter" idx="12"/>
          </p:nvPr>
        </p:nvSpPr>
        <p:spPr>
          <a:xfrm>
            <a:off x="8610600" y="6356350"/>
            <a:ext cx="2743200" cy="365125"/>
          </a:xfrm>
          <a:prstGeom prst="rect">
            <a:avLst/>
          </a:prstGeom>
        </p:spPr>
        <p:txBody>
          <a:bodyPr/>
          <a:lstStyle/>
          <a:p>
            <a:fld id="{8462DB27-5C1D-4D10-8858-822C913CED86}" type="slidenum">
              <a:rPr lang="it-IT" smtClean="0"/>
              <a:t>‹N›</a:t>
            </a:fld>
            <a:endParaRPr lang="it-IT"/>
          </a:p>
        </p:txBody>
      </p:sp>
    </p:spTree>
    <p:extLst>
      <p:ext uri="{BB962C8B-B14F-4D97-AF65-F5344CB8AC3E}">
        <p14:creationId xmlns:p14="http://schemas.microsoft.com/office/powerpoint/2010/main" val="2465487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9AA37B-47B4-447D-A61E-0FC95FF81B53}"/>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F5CDAD0-38AD-404E-B6B9-C7C5CF9FD1A1}"/>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F1505DE7-B3DE-4A23-9B24-0E8C27F6302B}"/>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8B3F15C-C6F5-4A68-9E7C-3402C6AA5ECC}"/>
              </a:ext>
            </a:extLst>
          </p:cNvPr>
          <p:cNvSpPr>
            <a:spLocks noGrp="1"/>
          </p:cNvSpPr>
          <p:nvPr>
            <p:ph type="dt" sz="half" idx="10"/>
          </p:nvPr>
        </p:nvSpPr>
        <p:spPr/>
        <p:txBody>
          <a:bodyPr/>
          <a:lstStyle/>
          <a:p>
            <a:fld id="{D4E3F39C-C1DF-47B9-983A-CCCB8EA7B25E}" type="datetime1">
              <a:rPr lang="it-IT" smtClean="0"/>
              <a:t>31/03/2021</a:t>
            </a:fld>
            <a:endParaRPr lang="it-IT"/>
          </a:p>
        </p:txBody>
      </p:sp>
      <p:sp>
        <p:nvSpPr>
          <p:cNvPr id="6" name="Segnaposto piè di pagina 5">
            <a:extLst>
              <a:ext uri="{FF2B5EF4-FFF2-40B4-BE49-F238E27FC236}">
                <a16:creationId xmlns:a16="http://schemas.microsoft.com/office/drawing/2014/main" id="{7B1A9123-D0DE-4BC4-BC36-526289D1A1F3}"/>
              </a:ext>
            </a:extLst>
          </p:cNvPr>
          <p:cNvSpPr>
            <a:spLocks noGrp="1"/>
          </p:cNvSpPr>
          <p:nvPr>
            <p:ph type="ftr" sz="quarter" idx="11"/>
          </p:nvPr>
        </p:nvSpPr>
        <p:spPr/>
        <p:txBody>
          <a:bodyPr/>
          <a:lstStyle/>
          <a:p>
            <a:r>
              <a:rPr lang="it-IT"/>
              <a:t>Nome e cognome</a:t>
            </a:r>
          </a:p>
        </p:txBody>
      </p:sp>
      <p:sp>
        <p:nvSpPr>
          <p:cNvPr id="7" name="Segnaposto numero diapositiva 6">
            <a:extLst>
              <a:ext uri="{FF2B5EF4-FFF2-40B4-BE49-F238E27FC236}">
                <a16:creationId xmlns:a16="http://schemas.microsoft.com/office/drawing/2014/main" id="{6CC93F6C-8F30-4CA2-9ECE-D1561A70AE19}"/>
              </a:ext>
            </a:extLst>
          </p:cNvPr>
          <p:cNvSpPr>
            <a:spLocks noGrp="1"/>
          </p:cNvSpPr>
          <p:nvPr>
            <p:ph type="sldNum" sz="quarter" idx="12"/>
          </p:nvPr>
        </p:nvSpPr>
        <p:spPr>
          <a:xfrm>
            <a:off x="8610600" y="6356350"/>
            <a:ext cx="2743200" cy="365125"/>
          </a:xfrm>
          <a:prstGeom prst="rect">
            <a:avLst/>
          </a:prstGeom>
        </p:spPr>
        <p:txBody>
          <a:bodyPr/>
          <a:lstStyle/>
          <a:p>
            <a:fld id="{8462DB27-5C1D-4D10-8858-822C913CED86}" type="slidenum">
              <a:rPr lang="it-IT" smtClean="0"/>
              <a:t>‹N›</a:t>
            </a:fld>
            <a:endParaRPr lang="it-IT"/>
          </a:p>
        </p:txBody>
      </p:sp>
    </p:spTree>
    <p:extLst>
      <p:ext uri="{BB962C8B-B14F-4D97-AF65-F5344CB8AC3E}">
        <p14:creationId xmlns:p14="http://schemas.microsoft.com/office/powerpoint/2010/main" val="30518021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BC68AA-482D-4EF5-9F05-4AC6F105D4F3}"/>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47A6122B-096C-4528-BB74-89E13985A5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1C95D95A-4E29-4260-A9AC-E3A6B67EC5A6}"/>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2A42843-9BC3-4C79-AF13-888E82F7CA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F3E3D45A-14EC-4C02-B935-10C5FA26B8CE}"/>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C96A8B3D-38C9-4D0F-8079-4DC338419EE0}"/>
              </a:ext>
            </a:extLst>
          </p:cNvPr>
          <p:cNvSpPr>
            <a:spLocks noGrp="1"/>
          </p:cNvSpPr>
          <p:nvPr>
            <p:ph type="dt" sz="half" idx="10"/>
          </p:nvPr>
        </p:nvSpPr>
        <p:spPr/>
        <p:txBody>
          <a:bodyPr/>
          <a:lstStyle/>
          <a:p>
            <a:fld id="{C4E372D3-0E4F-4947-B147-2B81485127CF}" type="datetime1">
              <a:rPr lang="it-IT" smtClean="0"/>
              <a:t>31/03/2021</a:t>
            </a:fld>
            <a:endParaRPr lang="it-IT"/>
          </a:p>
        </p:txBody>
      </p:sp>
      <p:sp>
        <p:nvSpPr>
          <p:cNvPr id="8" name="Segnaposto piè di pagina 7">
            <a:extLst>
              <a:ext uri="{FF2B5EF4-FFF2-40B4-BE49-F238E27FC236}">
                <a16:creationId xmlns:a16="http://schemas.microsoft.com/office/drawing/2014/main" id="{9E585DDB-F2AE-4E24-A964-87D6D3D1CC26}"/>
              </a:ext>
            </a:extLst>
          </p:cNvPr>
          <p:cNvSpPr>
            <a:spLocks noGrp="1"/>
          </p:cNvSpPr>
          <p:nvPr>
            <p:ph type="ftr" sz="quarter" idx="11"/>
          </p:nvPr>
        </p:nvSpPr>
        <p:spPr/>
        <p:txBody>
          <a:bodyPr/>
          <a:lstStyle/>
          <a:p>
            <a:r>
              <a:rPr lang="it-IT"/>
              <a:t>Nome e cognome</a:t>
            </a:r>
          </a:p>
        </p:txBody>
      </p:sp>
      <p:sp>
        <p:nvSpPr>
          <p:cNvPr id="9" name="Segnaposto numero diapositiva 8">
            <a:extLst>
              <a:ext uri="{FF2B5EF4-FFF2-40B4-BE49-F238E27FC236}">
                <a16:creationId xmlns:a16="http://schemas.microsoft.com/office/drawing/2014/main" id="{825B33C5-2DC9-4C3D-AAA3-D7D7D612C6CE}"/>
              </a:ext>
            </a:extLst>
          </p:cNvPr>
          <p:cNvSpPr>
            <a:spLocks noGrp="1"/>
          </p:cNvSpPr>
          <p:nvPr>
            <p:ph type="sldNum" sz="quarter" idx="12"/>
          </p:nvPr>
        </p:nvSpPr>
        <p:spPr>
          <a:xfrm>
            <a:off x="8610600" y="6356350"/>
            <a:ext cx="2743200" cy="365125"/>
          </a:xfrm>
          <a:prstGeom prst="rect">
            <a:avLst/>
          </a:prstGeom>
        </p:spPr>
        <p:txBody>
          <a:bodyPr/>
          <a:lstStyle/>
          <a:p>
            <a:fld id="{8462DB27-5C1D-4D10-8858-822C913CED86}" type="slidenum">
              <a:rPr lang="it-IT" smtClean="0"/>
              <a:t>‹N›</a:t>
            </a:fld>
            <a:endParaRPr lang="it-IT"/>
          </a:p>
        </p:txBody>
      </p:sp>
    </p:spTree>
    <p:extLst>
      <p:ext uri="{BB962C8B-B14F-4D97-AF65-F5344CB8AC3E}">
        <p14:creationId xmlns:p14="http://schemas.microsoft.com/office/powerpoint/2010/main" val="2146224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C712AC-2F2B-42D2-A074-926F0374EDBF}"/>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FD9B153E-5CC3-41B1-ADBF-1825C8B56E62}"/>
              </a:ext>
            </a:extLst>
          </p:cNvPr>
          <p:cNvSpPr>
            <a:spLocks noGrp="1"/>
          </p:cNvSpPr>
          <p:nvPr>
            <p:ph type="dt" sz="half" idx="10"/>
          </p:nvPr>
        </p:nvSpPr>
        <p:spPr/>
        <p:txBody>
          <a:bodyPr/>
          <a:lstStyle/>
          <a:p>
            <a:fld id="{70E1E49D-4699-4EF0-9442-96872D95A301}" type="datetime1">
              <a:rPr lang="it-IT" smtClean="0"/>
              <a:t>31/03/2021</a:t>
            </a:fld>
            <a:endParaRPr lang="it-IT"/>
          </a:p>
        </p:txBody>
      </p:sp>
      <p:sp>
        <p:nvSpPr>
          <p:cNvPr id="4" name="Segnaposto piè di pagina 3">
            <a:extLst>
              <a:ext uri="{FF2B5EF4-FFF2-40B4-BE49-F238E27FC236}">
                <a16:creationId xmlns:a16="http://schemas.microsoft.com/office/drawing/2014/main" id="{98139811-DFC4-4281-A2ED-F82C301D4DC3}"/>
              </a:ext>
            </a:extLst>
          </p:cNvPr>
          <p:cNvSpPr>
            <a:spLocks noGrp="1"/>
          </p:cNvSpPr>
          <p:nvPr>
            <p:ph type="ftr" sz="quarter" idx="11"/>
          </p:nvPr>
        </p:nvSpPr>
        <p:spPr/>
        <p:txBody>
          <a:bodyPr/>
          <a:lstStyle/>
          <a:p>
            <a:r>
              <a:rPr lang="it-IT"/>
              <a:t>Nome e cognome</a:t>
            </a:r>
          </a:p>
        </p:txBody>
      </p:sp>
      <p:sp>
        <p:nvSpPr>
          <p:cNvPr id="5" name="Segnaposto numero diapositiva 4">
            <a:extLst>
              <a:ext uri="{FF2B5EF4-FFF2-40B4-BE49-F238E27FC236}">
                <a16:creationId xmlns:a16="http://schemas.microsoft.com/office/drawing/2014/main" id="{033621EB-B552-499A-B5B2-555E55554DE9}"/>
              </a:ext>
            </a:extLst>
          </p:cNvPr>
          <p:cNvSpPr>
            <a:spLocks noGrp="1"/>
          </p:cNvSpPr>
          <p:nvPr>
            <p:ph type="sldNum" sz="quarter" idx="12"/>
          </p:nvPr>
        </p:nvSpPr>
        <p:spPr>
          <a:xfrm>
            <a:off x="8610600" y="6356350"/>
            <a:ext cx="2743200" cy="365125"/>
          </a:xfrm>
          <a:prstGeom prst="rect">
            <a:avLst/>
          </a:prstGeom>
        </p:spPr>
        <p:txBody>
          <a:bodyPr/>
          <a:lstStyle/>
          <a:p>
            <a:fld id="{8462DB27-5C1D-4D10-8858-822C913CED86}" type="slidenum">
              <a:rPr lang="it-IT" smtClean="0"/>
              <a:t>‹N›</a:t>
            </a:fld>
            <a:endParaRPr lang="it-IT"/>
          </a:p>
        </p:txBody>
      </p:sp>
    </p:spTree>
    <p:extLst>
      <p:ext uri="{BB962C8B-B14F-4D97-AF65-F5344CB8AC3E}">
        <p14:creationId xmlns:p14="http://schemas.microsoft.com/office/powerpoint/2010/main" val="4148936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19584611-BF99-497A-A3D6-84489A7B9AC4}"/>
              </a:ext>
            </a:extLst>
          </p:cNvPr>
          <p:cNvSpPr>
            <a:spLocks noGrp="1"/>
          </p:cNvSpPr>
          <p:nvPr>
            <p:ph type="dt" sz="half" idx="10"/>
          </p:nvPr>
        </p:nvSpPr>
        <p:spPr/>
        <p:txBody>
          <a:bodyPr/>
          <a:lstStyle/>
          <a:p>
            <a:fld id="{7648CAB8-90F9-45A8-8374-EEBDFED58A56}" type="datetime1">
              <a:rPr lang="it-IT" smtClean="0"/>
              <a:t>31/03/2021</a:t>
            </a:fld>
            <a:endParaRPr lang="it-IT"/>
          </a:p>
        </p:txBody>
      </p:sp>
      <p:sp>
        <p:nvSpPr>
          <p:cNvPr id="3" name="Segnaposto piè di pagina 2">
            <a:extLst>
              <a:ext uri="{FF2B5EF4-FFF2-40B4-BE49-F238E27FC236}">
                <a16:creationId xmlns:a16="http://schemas.microsoft.com/office/drawing/2014/main" id="{E3D2C0FB-3F5B-4CA1-8137-C42CFE8C2873}"/>
              </a:ext>
            </a:extLst>
          </p:cNvPr>
          <p:cNvSpPr>
            <a:spLocks noGrp="1"/>
          </p:cNvSpPr>
          <p:nvPr>
            <p:ph type="ftr" sz="quarter" idx="11"/>
          </p:nvPr>
        </p:nvSpPr>
        <p:spPr/>
        <p:txBody>
          <a:bodyPr/>
          <a:lstStyle/>
          <a:p>
            <a:r>
              <a:rPr lang="it-IT"/>
              <a:t>Nome e cognome</a:t>
            </a:r>
          </a:p>
        </p:txBody>
      </p:sp>
      <p:sp>
        <p:nvSpPr>
          <p:cNvPr id="4" name="Segnaposto numero diapositiva 3">
            <a:extLst>
              <a:ext uri="{FF2B5EF4-FFF2-40B4-BE49-F238E27FC236}">
                <a16:creationId xmlns:a16="http://schemas.microsoft.com/office/drawing/2014/main" id="{0E0E04D9-8B99-4EAF-A082-617FD0D4530D}"/>
              </a:ext>
            </a:extLst>
          </p:cNvPr>
          <p:cNvSpPr>
            <a:spLocks noGrp="1"/>
          </p:cNvSpPr>
          <p:nvPr>
            <p:ph type="sldNum" sz="quarter" idx="12"/>
          </p:nvPr>
        </p:nvSpPr>
        <p:spPr>
          <a:xfrm>
            <a:off x="8610600" y="6356350"/>
            <a:ext cx="2743200" cy="365125"/>
          </a:xfrm>
          <a:prstGeom prst="rect">
            <a:avLst/>
          </a:prstGeom>
        </p:spPr>
        <p:txBody>
          <a:bodyPr/>
          <a:lstStyle/>
          <a:p>
            <a:fld id="{8462DB27-5C1D-4D10-8858-822C913CED86}" type="slidenum">
              <a:rPr lang="it-IT" smtClean="0"/>
              <a:t>‹N›</a:t>
            </a:fld>
            <a:endParaRPr lang="it-IT"/>
          </a:p>
        </p:txBody>
      </p:sp>
    </p:spTree>
    <p:extLst>
      <p:ext uri="{BB962C8B-B14F-4D97-AF65-F5344CB8AC3E}">
        <p14:creationId xmlns:p14="http://schemas.microsoft.com/office/powerpoint/2010/main" val="557794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657568-3E61-4F21-B851-A5E5C109643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8A337F2-6B0B-49CD-8735-B1442848361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61D8322C-9B24-4884-8570-48E478C00B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60EA9CBB-A1A4-47B3-8A12-E5B66A6F02CE}"/>
              </a:ext>
            </a:extLst>
          </p:cNvPr>
          <p:cNvSpPr>
            <a:spLocks noGrp="1"/>
          </p:cNvSpPr>
          <p:nvPr>
            <p:ph type="dt" sz="half" idx="10"/>
          </p:nvPr>
        </p:nvSpPr>
        <p:spPr/>
        <p:txBody>
          <a:bodyPr/>
          <a:lstStyle/>
          <a:p>
            <a:fld id="{2E8C6EEC-C1B1-4FA3-9136-4A0E409E55DC}" type="datetime1">
              <a:rPr lang="it-IT" smtClean="0"/>
              <a:t>31/03/2021</a:t>
            </a:fld>
            <a:endParaRPr lang="it-IT"/>
          </a:p>
        </p:txBody>
      </p:sp>
      <p:sp>
        <p:nvSpPr>
          <p:cNvPr id="6" name="Segnaposto piè di pagina 5">
            <a:extLst>
              <a:ext uri="{FF2B5EF4-FFF2-40B4-BE49-F238E27FC236}">
                <a16:creationId xmlns:a16="http://schemas.microsoft.com/office/drawing/2014/main" id="{5A189ABB-3CBC-494E-9A80-47F563F96A15}"/>
              </a:ext>
            </a:extLst>
          </p:cNvPr>
          <p:cNvSpPr>
            <a:spLocks noGrp="1"/>
          </p:cNvSpPr>
          <p:nvPr>
            <p:ph type="ftr" sz="quarter" idx="11"/>
          </p:nvPr>
        </p:nvSpPr>
        <p:spPr/>
        <p:txBody>
          <a:bodyPr/>
          <a:lstStyle/>
          <a:p>
            <a:r>
              <a:rPr lang="it-IT"/>
              <a:t>Nome e cognome</a:t>
            </a:r>
          </a:p>
        </p:txBody>
      </p:sp>
      <p:sp>
        <p:nvSpPr>
          <p:cNvPr id="7" name="Segnaposto numero diapositiva 6">
            <a:extLst>
              <a:ext uri="{FF2B5EF4-FFF2-40B4-BE49-F238E27FC236}">
                <a16:creationId xmlns:a16="http://schemas.microsoft.com/office/drawing/2014/main" id="{6318B89C-45F6-4B9D-8FAF-508EFDA6372F}"/>
              </a:ext>
            </a:extLst>
          </p:cNvPr>
          <p:cNvSpPr>
            <a:spLocks noGrp="1"/>
          </p:cNvSpPr>
          <p:nvPr>
            <p:ph type="sldNum" sz="quarter" idx="12"/>
          </p:nvPr>
        </p:nvSpPr>
        <p:spPr>
          <a:xfrm>
            <a:off x="8610600" y="6356350"/>
            <a:ext cx="2743200" cy="365125"/>
          </a:xfrm>
          <a:prstGeom prst="rect">
            <a:avLst/>
          </a:prstGeom>
        </p:spPr>
        <p:txBody>
          <a:bodyPr/>
          <a:lstStyle/>
          <a:p>
            <a:fld id="{8462DB27-5C1D-4D10-8858-822C913CED86}" type="slidenum">
              <a:rPr lang="it-IT" smtClean="0"/>
              <a:t>‹N›</a:t>
            </a:fld>
            <a:endParaRPr lang="it-IT"/>
          </a:p>
        </p:txBody>
      </p:sp>
    </p:spTree>
    <p:extLst>
      <p:ext uri="{BB962C8B-B14F-4D97-AF65-F5344CB8AC3E}">
        <p14:creationId xmlns:p14="http://schemas.microsoft.com/office/powerpoint/2010/main" val="3565931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B1A07A-7D59-4653-B219-252284964E4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405D5C73-E2CB-453D-BF5B-CF133D3202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986A9353-E10F-4D82-BF42-C4FA96787E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061ACF9F-75AF-443B-B5A8-6DFD4BC7558D}"/>
              </a:ext>
            </a:extLst>
          </p:cNvPr>
          <p:cNvSpPr>
            <a:spLocks noGrp="1"/>
          </p:cNvSpPr>
          <p:nvPr>
            <p:ph type="dt" sz="half" idx="10"/>
          </p:nvPr>
        </p:nvSpPr>
        <p:spPr/>
        <p:txBody>
          <a:bodyPr/>
          <a:lstStyle/>
          <a:p>
            <a:fld id="{F1610771-0819-465F-A3CF-1E5D8D645618}" type="datetime1">
              <a:rPr lang="it-IT" smtClean="0"/>
              <a:t>31/03/2021</a:t>
            </a:fld>
            <a:endParaRPr lang="it-IT"/>
          </a:p>
        </p:txBody>
      </p:sp>
      <p:sp>
        <p:nvSpPr>
          <p:cNvPr id="6" name="Segnaposto piè di pagina 5">
            <a:extLst>
              <a:ext uri="{FF2B5EF4-FFF2-40B4-BE49-F238E27FC236}">
                <a16:creationId xmlns:a16="http://schemas.microsoft.com/office/drawing/2014/main" id="{5940E196-F452-4D08-84E1-29823220449E}"/>
              </a:ext>
            </a:extLst>
          </p:cNvPr>
          <p:cNvSpPr>
            <a:spLocks noGrp="1"/>
          </p:cNvSpPr>
          <p:nvPr>
            <p:ph type="ftr" sz="quarter" idx="11"/>
          </p:nvPr>
        </p:nvSpPr>
        <p:spPr/>
        <p:txBody>
          <a:bodyPr/>
          <a:lstStyle/>
          <a:p>
            <a:r>
              <a:rPr lang="it-IT"/>
              <a:t>Nome e cognome</a:t>
            </a:r>
          </a:p>
        </p:txBody>
      </p:sp>
      <p:sp>
        <p:nvSpPr>
          <p:cNvPr id="7" name="Segnaposto numero diapositiva 6">
            <a:extLst>
              <a:ext uri="{FF2B5EF4-FFF2-40B4-BE49-F238E27FC236}">
                <a16:creationId xmlns:a16="http://schemas.microsoft.com/office/drawing/2014/main" id="{D268F4A8-AAB0-4F34-83A7-1BD4A65123F9}"/>
              </a:ext>
            </a:extLst>
          </p:cNvPr>
          <p:cNvSpPr>
            <a:spLocks noGrp="1"/>
          </p:cNvSpPr>
          <p:nvPr>
            <p:ph type="sldNum" sz="quarter" idx="12"/>
          </p:nvPr>
        </p:nvSpPr>
        <p:spPr>
          <a:xfrm>
            <a:off x="8610600" y="6356350"/>
            <a:ext cx="2743200" cy="365125"/>
          </a:xfrm>
          <a:prstGeom prst="rect">
            <a:avLst/>
          </a:prstGeom>
        </p:spPr>
        <p:txBody>
          <a:bodyPr/>
          <a:lstStyle/>
          <a:p>
            <a:fld id="{8462DB27-5C1D-4D10-8858-822C913CED86}" type="slidenum">
              <a:rPr lang="it-IT" smtClean="0"/>
              <a:t>‹N›</a:t>
            </a:fld>
            <a:endParaRPr lang="it-IT"/>
          </a:p>
        </p:txBody>
      </p:sp>
    </p:spTree>
    <p:extLst>
      <p:ext uri="{BB962C8B-B14F-4D97-AF65-F5344CB8AC3E}">
        <p14:creationId xmlns:p14="http://schemas.microsoft.com/office/powerpoint/2010/main" val="4041776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2.JP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gif"/><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1.gif"/><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uppo 11">
            <a:extLst>
              <a:ext uri="{FF2B5EF4-FFF2-40B4-BE49-F238E27FC236}">
                <a16:creationId xmlns:a16="http://schemas.microsoft.com/office/drawing/2014/main" id="{890E38EE-B3BF-49BE-874C-EBE8AF9EB0C7}"/>
              </a:ext>
            </a:extLst>
          </p:cNvPr>
          <p:cNvGrpSpPr/>
          <p:nvPr userDrawn="1"/>
        </p:nvGrpSpPr>
        <p:grpSpPr>
          <a:xfrm>
            <a:off x="0" y="6360459"/>
            <a:ext cx="12192000" cy="534117"/>
            <a:chOff x="0" y="6360459"/>
            <a:chExt cx="12192000" cy="534117"/>
          </a:xfrm>
        </p:grpSpPr>
        <p:sp>
          <p:nvSpPr>
            <p:cNvPr id="13" name="Rettangolo 12">
              <a:extLst>
                <a:ext uri="{FF2B5EF4-FFF2-40B4-BE49-F238E27FC236}">
                  <a16:creationId xmlns:a16="http://schemas.microsoft.com/office/drawing/2014/main" id="{7128EFED-FACA-42C5-8FB0-F1099C2EB5D6}"/>
                </a:ext>
              </a:extLst>
            </p:cNvPr>
            <p:cNvSpPr/>
            <p:nvPr/>
          </p:nvSpPr>
          <p:spPr>
            <a:xfrm>
              <a:off x="0" y="6360459"/>
              <a:ext cx="12192000" cy="534117"/>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Rettangolo 13">
              <a:extLst>
                <a:ext uri="{FF2B5EF4-FFF2-40B4-BE49-F238E27FC236}">
                  <a16:creationId xmlns:a16="http://schemas.microsoft.com/office/drawing/2014/main" id="{57EE6C72-6391-4A47-9848-FFA9F711F576}"/>
                </a:ext>
              </a:extLst>
            </p:cNvPr>
            <p:cNvSpPr/>
            <p:nvPr/>
          </p:nvSpPr>
          <p:spPr>
            <a:xfrm>
              <a:off x="11628000" y="6360459"/>
              <a:ext cx="61200" cy="4308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
        <p:nvSpPr>
          <p:cNvPr id="3" name="Segnaposto testo 2">
            <a:extLst>
              <a:ext uri="{FF2B5EF4-FFF2-40B4-BE49-F238E27FC236}">
                <a16:creationId xmlns:a16="http://schemas.microsoft.com/office/drawing/2014/main" id="{EC17BCE3-D460-4F2A-BD59-1D7E5947D7BB}"/>
              </a:ext>
            </a:extLst>
          </p:cNvPr>
          <p:cNvSpPr>
            <a:spLocks noGrp="1"/>
          </p:cNvSpPr>
          <p:nvPr>
            <p:ph type="body" idx="1"/>
          </p:nvPr>
        </p:nvSpPr>
        <p:spPr>
          <a:xfrm>
            <a:off x="838200" y="2074985"/>
            <a:ext cx="10515600" cy="4101977"/>
          </a:xfrm>
          <a:prstGeom prst="rect">
            <a:avLst/>
          </a:prstGeom>
        </p:spPr>
        <p:txBody>
          <a:bodyPr vert="horz" lIns="91440" tIns="45720" rIns="91440" bIns="45720" rtlCol="0">
            <a:normAutofit/>
          </a:body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a:extLst>
              <a:ext uri="{FF2B5EF4-FFF2-40B4-BE49-F238E27FC236}">
                <a16:creationId xmlns:a16="http://schemas.microsoft.com/office/drawing/2014/main" id="{698F88B4-AD99-4D8D-9B8B-742B2BD28455}"/>
              </a:ext>
            </a:extLst>
          </p:cNvPr>
          <p:cNvSpPr>
            <a:spLocks noGrp="1"/>
          </p:cNvSpPr>
          <p:nvPr>
            <p:ph type="dt" sz="half" idx="2"/>
          </p:nvPr>
        </p:nvSpPr>
        <p:spPr>
          <a:xfrm>
            <a:off x="0" y="6444954"/>
            <a:ext cx="2743200" cy="365125"/>
          </a:xfrm>
          <a:prstGeom prst="rect">
            <a:avLst/>
          </a:prstGeom>
        </p:spPr>
        <p:txBody>
          <a:bodyPr vert="horz" lIns="91440" tIns="45720" rIns="91440" bIns="45720" rtlCol="0" anchor="ctr"/>
          <a:lstStyle>
            <a:lvl1pPr algn="l">
              <a:defRPr sz="2200" b="1" i="1">
                <a:solidFill>
                  <a:schemeClr val="bg1"/>
                </a:solidFill>
              </a:defRPr>
            </a:lvl1pPr>
          </a:lstStyle>
          <a:p>
            <a:r>
              <a:rPr lang="it-IT" dirty="0"/>
              <a:t>Bologna</a:t>
            </a:r>
            <a:r>
              <a:rPr lang="it-IT"/>
              <a:t>, </a:t>
            </a:r>
            <a:fld id="{A4A098EC-62B6-4ED8-A864-40DD73F6ABE7}" type="datetime1">
              <a:rPr lang="it-IT" smtClean="0"/>
              <a:t>31/03/2021</a:t>
            </a:fld>
            <a:endParaRPr lang="it-IT" dirty="0"/>
          </a:p>
        </p:txBody>
      </p:sp>
      <p:sp>
        <p:nvSpPr>
          <p:cNvPr id="5" name="Segnaposto piè di pagina 4">
            <a:extLst>
              <a:ext uri="{FF2B5EF4-FFF2-40B4-BE49-F238E27FC236}">
                <a16:creationId xmlns:a16="http://schemas.microsoft.com/office/drawing/2014/main" id="{E22D7776-2B7A-461D-A508-D6CF65458842}"/>
              </a:ext>
            </a:extLst>
          </p:cNvPr>
          <p:cNvSpPr>
            <a:spLocks noGrp="1"/>
          </p:cNvSpPr>
          <p:nvPr>
            <p:ph type="ftr" sz="quarter" idx="3"/>
          </p:nvPr>
        </p:nvSpPr>
        <p:spPr>
          <a:xfrm>
            <a:off x="4038600" y="6426221"/>
            <a:ext cx="4114800" cy="365125"/>
          </a:xfrm>
          <a:prstGeom prst="rect">
            <a:avLst/>
          </a:prstGeom>
        </p:spPr>
        <p:txBody>
          <a:bodyPr vert="horz" lIns="91440" tIns="45720" rIns="91440" bIns="45720" rtlCol="0" anchor="ctr"/>
          <a:lstStyle>
            <a:lvl1pPr algn="ctr">
              <a:defRPr sz="2400" b="1" i="1">
                <a:solidFill>
                  <a:schemeClr val="bg1"/>
                </a:solidFill>
              </a:defRPr>
            </a:lvl1pPr>
          </a:lstStyle>
          <a:p>
            <a:r>
              <a:rPr lang="it-IT"/>
              <a:t>Nome e cognome</a:t>
            </a:r>
            <a:endParaRPr lang="it-IT" dirty="0"/>
          </a:p>
        </p:txBody>
      </p:sp>
      <p:grpSp>
        <p:nvGrpSpPr>
          <p:cNvPr id="7" name="Gruppo 6">
            <a:extLst>
              <a:ext uri="{FF2B5EF4-FFF2-40B4-BE49-F238E27FC236}">
                <a16:creationId xmlns:a16="http://schemas.microsoft.com/office/drawing/2014/main" id="{A41E7BAB-7BB1-42BB-AC99-A71CCB32E71C}"/>
              </a:ext>
            </a:extLst>
          </p:cNvPr>
          <p:cNvGrpSpPr/>
          <p:nvPr userDrawn="1"/>
        </p:nvGrpSpPr>
        <p:grpSpPr>
          <a:xfrm>
            <a:off x="0" y="-3696"/>
            <a:ext cx="12046286" cy="1889500"/>
            <a:chOff x="0" y="-3696"/>
            <a:chExt cx="12046286" cy="1889500"/>
          </a:xfrm>
        </p:grpSpPr>
        <p:pic>
          <p:nvPicPr>
            <p:cNvPr id="8" name="Immagine 7">
              <a:extLst>
                <a:ext uri="{FF2B5EF4-FFF2-40B4-BE49-F238E27FC236}">
                  <a16:creationId xmlns:a16="http://schemas.microsoft.com/office/drawing/2014/main" id="{394499BE-D26B-4C66-808B-A3CEFE5AC54C}"/>
                </a:ext>
              </a:extLst>
            </p:cNvPr>
            <p:cNvPicPr>
              <a:picLocks noChangeAspect="1"/>
            </p:cNvPicPr>
            <p:nvPr/>
          </p:nvPicPr>
          <p:blipFill rotWithShape="1">
            <a:blip r:embed="rId13">
              <a:extLst>
                <a:ext uri="{28A0092B-C50C-407E-A947-70E740481C1C}">
                  <a14:useLocalDpi xmlns:a14="http://schemas.microsoft.com/office/drawing/2010/main" val="0"/>
                </a:ext>
              </a:extLst>
            </a:blip>
            <a:srcRect l="46526" t="7059" r="26719" b="39990"/>
            <a:stretch/>
          </p:blipFill>
          <p:spPr>
            <a:xfrm>
              <a:off x="0" y="-3696"/>
              <a:ext cx="1444752" cy="1889499"/>
            </a:xfrm>
            <a:prstGeom prst="rect">
              <a:avLst/>
            </a:prstGeom>
          </p:spPr>
        </p:pic>
        <p:cxnSp>
          <p:nvCxnSpPr>
            <p:cNvPr id="9" name="Connettore diritto 8">
              <a:extLst>
                <a:ext uri="{FF2B5EF4-FFF2-40B4-BE49-F238E27FC236}">
                  <a16:creationId xmlns:a16="http://schemas.microsoft.com/office/drawing/2014/main" id="{1EF3971B-D0A2-4595-BD46-02E649151FBF}"/>
                </a:ext>
              </a:extLst>
            </p:cNvPr>
            <p:cNvCxnSpPr>
              <a:cxnSpLocks/>
            </p:cNvCxnSpPr>
            <p:nvPr/>
          </p:nvCxnSpPr>
          <p:spPr>
            <a:xfrm>
              <a:off x="108000" y="0"/>
              <a:ext cx="0" cy="1885804"/>
            </a:xfrm>
            <a:prstGeom prst="line">
              <a:avLst/>
            </a:prstGeom>
            <a:ln w="2190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Connettore diritto 9">
              <a:extLst>
                <a:ext uri="{FF2B5EF4-FFF2-40B4-BE49-F238E27FC236}">
                  <a16:creationId xmlns:a16="http://schemas.microsoft.com/office/drawing/2014/main" id="{674145CF-2A1C-4CE2-ABB3-E73B930C3344}"/>
                </a:ext>
              </a:extLst>
            </p:cNvPr>
            <p:cNvCxnSpPr>
              <a:cxnSpLocks/>
            </p:cNvCxnSpPr>
            <p:nvPr/>
          </p:nvCxnSpPr>
          <p:spPr>
            <a:xfrm>
              <a:off x="0" y="1885804"/>
              <a:ext cx="10868891" cy="0"/>
            </a:xfrm>
            <a:prstGeom prst="line">
              <a:avLst/>
            </a:prstGeom>
            <a:ln w="698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11" name="Immagine 10">
              <a:extLst>
                <a:ext uri="{FF2B5EF4-FFF2-40B4-BE49-F238E27FC236}">
                  <a16:creationId xmlns:a16="http://schemas.microsoft.com/office/drawing/2014/main" id="{CA9C1A96-26BD-409F-ADC5-13816669989A}"/>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9691496" y="289022"/>
              <a:ext cx="2354790" cy="924735"/>
            </a:xfrm>
            <a:prstGeom prst="rect">
              <a:avLst/>
            </a:prstGeom>
          </p:spPr>
        </p:pic>
      </p:grpSp>
      <p:sp>
        <p:nvSpPr>
          <p:cNvPr id="2" name="Segnaposto titolo 1">
            <a:extLst>
              <a:ext uri="{FF2B5EF4-FFF2-40B4-BE49-F238E27FC236}">
                <a16:creationId xmlns:a16="http://schemas.microsoft.com/office/drawing/2014/main" id="{39DECEF9-91C8-4B5F-9A1A-B407650428A5}"/>
              </a:ext>
            </a:extLst>
          </p:cNvPr>
          <p:cNvSpPr>
            <a:spLocks noGrp="1"/>
          </p:cNvSpPr>
          <p:nvPr>
            <p:ph type="title"/>
          </p:nvPr>
        </p:nvSpPr>
        <p:spPr>
          <a:xfrm>
            <a:off x="0" y="-3697"/>
            <a:ext cx="12192000" cy="1889499"/>
          </a:xfrm>
          <a:prstGeom prst="rect">
            <a:avLst/>
          </a:prstGeom>
        </p:spPr>
        <p:txBody>
          <a:bodyPr vert="horz" lIns="91440" tIns="45720" rIns="91440" bIns="45720" rtlCol="0" anchor="ctr">
            <a:normAutofit/>
          </a:bodyPr>
          <a:lstStyle/>
          <a:p>
            <a:r>
              <a:rPr lang="it-IT" dirty="0"/>
              <a:t>Fare clic per modificare lo stile del titolo dello schema</a:t>
            </a:r>
          </a:p>
        </p:txBody>
      </p:sp>
    </p:spTree>
    <p:extLst>
      <p:ext uri="{BB962C8B-B14F-4D97-AF65-F5344CB8AC3E}">
        <p14:creationId xmlns:p14="http://schemas.microsoft.com/office/powerpoint/2010/main" val="2924883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5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5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4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7" name="Gruppo 16">
            <a:extLst>
              <a:ext uri="{FF2B5EF4-FFF2-40B4-BE49-F238E27FC236}">
                <a16:creationId xmlns:a16="http://schemas.microsoft.com/office/drawing/2014/main" id="{32BA6C71-C973-4FAB-AFD7-CC1E53315B7B}"/>
              </a:ext>
            </a:extLst>
          </p:cNvPr>
          <p:cNvGrpSpPr/>
          <p:nvPr userDrawn="1"/>
        </p:nvGrpSpPr>
        <p:grpSpPr>
          <a:xfrm>
            <a:off x="0" y="6360459"/>
            <a:ext cx="12192000" cy="497541"/>
            <a:chOff x="0" y="6360459"/>
            <a:chExt cx="12192000" cy="497541"/>
          </a:xfrm>
        </p:grpSpPr>
        <p:sp>
          <p:nvSpPr>
            <p:cNvPr id="18" name="Rettangolo 17">
              <a:extLst>
                <a:ext uri="{FF2B5EF4-FFF2-40B4-BE49-F238E27FC236}">
                  <a16:creationId xmlns:a16="http://schemas.microsoft.com/office/drawing/2014/main" id="{A314380D-1D18-4FD7-B35F-D0D33AA9FC67}"/>
                </a:ext>
              </a:extLst>
            </p:cNvPr>
            <p:cNvSpPr/>
            <p:nvPr/>
          </p:nvSpPr>
          <p:spPr>
            <a:xfrm>
              <a:off x="0" y="6360459"/>
              <a:ext cx="12192000" cy="497541"/>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Rettangolo 18">
              <a:extLst>
                <a:ext uri="{FF2B5EF4-FFF2-40B4-BE49-F238E27FC236}">
                  <a16:creationId xmlns:a16="http://schemas.microsoft.com/office/drawing/2014/main" id="{BF8B4440-2E04-441E-A49F-09E1B5DF4562}"/>
                </a:ext>
              </a:extLst>
            </p:cNvPr>
            <p:cNvSpPr/>
            <p:nvPr/>
          </p:nvSpPr>
          <p:spPr>
            <a:xfrm>
              <a:off x="11628000" y="6360459"/>
              <a:ext cx="61200" cy="4308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7" name="Gruppo 6">
            <a:extLst>
              <a:ext uri="{FF2B5EF4-FFF2-40B4-BE49-F238E27FC236}">
                <a16:creationId xmlns:a16="http://schemas.microsoft.com/office/drawing/2014/main" id="{A5C31B4B-B84E-4AFC-A3EF-C9EF781CEFA8}"/>
              </a:ext>
            </a:extLst>
          </p:cNvPr>
          <p:cNvGrpSpPr/>
          <p:nvPr userDrawn="1"/>
        </p:nvGrpSpPr>
        <p:grpSpPr>
          <a:xfrm>
            <a:off x="0" y="0"/>
            <a:ext cx="12084000" cy="1076326"/>
            <a:chOff x="0" y="0"/>
            <a:chExt cx="12084000" cy="1076326"/>
          </a:xfrm>
        </p:grpSpPr>
        <p:pic>
          <p:nvPicPr>
            <p:cNvPr id="8" name="Immagine 7">
              <a:extLst>
                <a:ext uri="{FF2B5EF4-FFF2-40B4-BE49-F238E27FC236}">
                  <a16:creationId xmlns:a16="http://schemas.microsoft.com/office/drawing/2014/main" id="{4333ADB0-BDFC-4FB2-9395-2444CB36DD36}"/>
                </a:ext>
              </a:extLst>
            </p:cNvPr>
            <p:cNvPicPr>
              <a:picLocks noChangeAspect="1"/>
            </p:cNvPicPr>
            <p:nvPr/>
          </p:nvPicPr>
          <p:blipFill rotWithShape="1">
            <a:blip r:embed="rId15" cstate="hqprint">
              <a:extLst>
                <a:ext uri="{28A0092B-C50C-407E-A947-70E740481C1C}">
                  <a14:useLocalDpi xmlns:a14="http://schemas.microsoft.com/office/drawing/2010/main" val="0"/>
                </a:ext>
              </a:extLst>
            </a:blip>
            <a:srcRect l="42681" t="7059" r="26719" b="36283"/>
            <a:stretch/>
          </p:blipFill>
          <p:spPr>
            <a:xfrm>
              <a:off x="0" y="4120"/>
              <a:ext cx="876299" cy="1072206"/>
            </a:xfrm>
            <a:prstGeom prst="rect">
              <a:avLst/>
            </a:prstGeom>
          </p:spPr>
        </p:pic>
        <p:cxnSp>
          <p:nvCxnSpPr>
            <p:cNvPr id="9" name="Connettore diritto 8">
              <a:extLst>
                <a:ext uri="{FF2B5EF4-FFF2-40B4-BE49-F238E27FC236}">
                  <a16:creationId xmlns:a16="http://schemas.microsoft.com/office/drawing/2014/main" id="{8923D8FE-5ACE-4CB0-9884-D7DB4F1FCF48}"/>
                </a:ext>
              </a:extLst>
            </p:cNvPr>
            <p:cNvCxnSpPr>
              <a:cxnSpLocks/>
            </p:cNvCxnSpPr>
            <p:nvPr/>
          </p:nvCxnSpPr>
          <p:spPr>
            <a:xfrm>
              <a:off x="108000" y="0"/>
              <a:ext cx="0" cy="1076325"/>
            </a:xfrm>
            <a:prstGeom prst="line">
              <a:avLst/>
            </a:prstGeom>
            <a:ln w="2190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Connettore diritto 9">
              <a:extLst>
                <a:ext uri="{FF2B5EF4-FFF2-40B4-BE49-F238E27FC236}">
                  <a16:creationId xmlns:a16="http://schemas.microsoft.com/office/drawing/2014/main" id="{11239208-CB3F-4F52-97FB-3A6DAC30D092}"/>
                </a:ext>
              </a:extLst>
            </p:cNvPr>
            <p:cNvCxnSpPr>
              <a:cxnSpLocks/>
            </p:cNvCxnSpPr>
            <p:nvPr/>
          </p:nvCxnSpPr>
          <p:spPr>
            <a:xfrm>
              <a:off x="0" y="1076325"/>
              <a:ext cx="10868891" cy="0"/>
            </a:xfrm>
            <a:prstGeom prst="line">
              <a:avLst/>
            </a:prstGeom>
            <a:ln w="698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11" name="Immagine 10">
              <a:extLst>
                <a:ext uri="{FF2B5EF4-FFF2-40B4-BE49-F238E27FC236}">
                  <a16:creationId xmlns:a16="http://schemas.microsoft.com/office/drawing/2014/main" id="{2992E689-3B1C-455C-AA05-FFA3BC688965}"/>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10604506" y="195342"/>
              <a:ext cx="1479494" cy="581003"/>
            </a:xfrm>
            <a:prstGeom prst="rect">
              <a:avLst/>
            </a:prstGeom>
          </p:spPr>
        </p:pic>
      </p:grpSp>
      <p:sp>
        <p:nvSpPr>
          <p:cNvPr id="2" name="Segnaposto titolo 1">
            <a:extLst>
              <a:ext uri="{FF2B5EF4-FFF2-40B4-BE49-F238E27FC236}">
                <a16:creationId xmlns:a16="http://schemas.microsoft.com/office/drawing/2014/main" id="{287E683D-CB33-4F00-963D-FC1F8723BA9D}"/>
              </a:ext>
            </a:extLst>
          </p:cNvPr>
          <p:cNvSpPr>
            <a:spLocks noGrp="1"/>
          </p:cNvSpPr>
          <p:nvPr>
            <p:ph type="title"/>
          </p:nvPr>
        </p:nvSpPr>
        <p:spPr>
          <a:xfrm>
            <a:off x="984298" y="1"/>
            <a:ext cx="10369501" cy="1072205"/>
          </a:xfrm>
          <a:prstGeom prst="rect">
            <a:avLst/>
          </a:prstGeom>
        </p:spPr>
        <p:txBody>
          <a:bodyPr vert="horz" lIns="91440" tIns="45720" rIns="91440" bIns="45720" rtlCol="0" anchor="ctr">
            <a:normAutofit/>
          </a:bodyPr>
          <a:lstStyle/>
          <a:p>
            <a:r>
              <a:rPr lang="it-IT" dirty="0"/>
              <a:t>Fare clic per modificare lo stile del titolo dello schema</a:t>
            </a:r>
          </a:p>
        </p:txBody>
      </p:sp>
      <p:sp>
        <p:nvSpPr>
          <p:cNvPr id="3" name="Segnaposto testo 2">
            <a:extLst>
              <a:ext uri="{FF2B5EF4-FFF2-40B4-BE49-F238E27FC236}">
                <a16:creationId xmlns:a16="http://schemas.microsoft.com/office/drawing/2014/main" id="{4FB9E54D-5DCA-4328-95DC-585C009BE53F}"/>
              </a:ext>
            </a:extLst>
          </p:cNvPr>
          <p:cNvSpPr>
            <a:spLocks noGrp="1"/>
          </p:cNvSpPr>
          <p:nvPr>
            <p:ph type="body" idx="1"/>
          </p:nvPr>
        </p:nvSpPr>
        <p:spPr>
          <a:xfrm>
            <a:off x="838200" y="1267547"/>
            <a:ext cx="10515600" cy="4649669"/>
          </a:xfrm>
          <a:prstGeom prst="rect">
            <a:avLst/>
          </a:prstGeom>
        </p:spPr>
        <p:txBody>
          <a:bodyPr vert="horz" lIns="91440" tIns="45720" rIns="91440" bIns="45720" rtlCol="0">
            <a:normAutofit/>
          </a:body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5" name="Segnaposto piè di pagina 4">
            <a:extLst>
              <a:ext uri="{FF2B5EF4-FFF2-40B4-BE49-F238E27FC236}">
                <a16:creationId xmlns:a16="http://schemas.microsoft.com/office/drawing/2014/main" id="{5746A9ED-6234-4CE2-84D7-F64618A99A98}"/>
              </a:ext>
            </a:extLst>
          </p:cNvPr>
          <p:cNvSpPr>
            <a:spLocks noGrp="1"/>
          </p:cNvSpPr>
          <p:nvPr>
            <p:ph type="ftr" sz="quarter" idx="3"/>
          </p:nvPr>
        </p:nvSpPr>
        <p:spPr>
          <a:xfrm>
            <a:off x="4038600" y="6408418"/>
            <a:ext cx="4114800" cy="365125"/>
          </a:xfrm>
          <a:prstGeom prst="rect">
            <a:avLst/>
          </a:prstGeom>
        </p:spPr>
        <p:txBody>
          <a:bodyPr vert="horz" lIns="91440" tIns="45720" rIns="91440" bIns="45720" rtlCol="0" anchor="ctr"/>
          <a:lstStyle>
            <a:lvl1pPr algn="ctr">
              <a:defRPr sz="2400" b="1">
                <a:solidFill>
                  <a:schemeClr val="bg1"/>
                </a:solidFill>
              </a:defRPr>
            </a:lvl1pPr>
          </a:lstStyle>
          <a:p>
            <a:r>
              <a:rPr lang="it-IT"/>
              <a:t>Nome e cognome</a:t>
            </a:r>
            <a:endParaRPr lang="it-IT" dirty="0"/>
          </a:p>
        </p:txBody>
      </p:sp>
      <p:sp>
        <p:nvSpPr>
          <p:cNvPr id="6" name="Segnaposto numero diapositiva 5">
            <a:extLst>
              <a:ext uri="{FF2B5EF4-FFF2-40B4-BE49-F238E27FC236}">
                <a16:creationId xmlns:a16="http://schemas.microsoft.com/office/drawing/2014/main" id="{ECA2DCD4-A3F1-44CA-9807-2D9FFED20356}"/>
              </a:ext>
            </a:extLst>
          </p:cNvPr>
          <p:cNvSpPr>
            <a:spLocks noGrp="1"/>
          </p:cNvSpPr>
          <p:nvPr>
            <p:ph type="sldNum" sz="quarter" idx="4"/>
          </p:nvPr>
        </p:nvSpPr>
        <p:spPr>
          <a:xfrm>
            <a:off x="9448800" y="6440664"/>
            <a:ext cx="2743200" cy="365125"/>
          </a:xfrm>
          <a:prstGeom prst="rect">
            <a:avLst/>
          </a:prstGeom>
        </p:spPr>
        <p:txBody>
          <a:bodyPr vert="horz" lIns="91440" tIns="45720" rIns="91440" bIns="45720" rtlCol="0" anchor="ctr"/>
          <a:lstStyle>
            <a:lvl1pPr algn="r">
              <a:defRPr sz="2200">
                <a:solidFill>
                  <a:schemeClr val="bg1"/>
                </a:solidFill>
              </a:defRPr>
            </a:lvl1pPr>
          </a:lstStyle>
          <a:p>
            <a:fld id="{D89C0F97-F6F2-412F-AE9A-A19DED3EBF87}" type="slidenum">
              <a:rPr lang="it-IT" smtClean="0"/>
              <a:pPr/>
              <a:t>‹N›</a:t>
            </a:fld>
            <a:endParaRPr lang="it-IT" dirty="0"/>
          </a:p>
        </p:txBody>
      </p:sp>
    </p:spTree>
    <p:extLst>
      <p:ext uri="{BB962C8B-B14F-4D97-AF65-F5344CB8AC3E}">
        <p14:creationId xmlns:p14="http://schemas.microsoft.com/office/powerpoint/2010/main" val="17149144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4" r:id="rId12"/>
    <p:sldLayoutId id="2147483685" r:id="rId1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2" name="Gruppo 11">
            <a:extLst>
              <a:ext uri="{FF2B5EF4-FFF2-40B4-BE49-F238E27FC236}">
                <a16:creationId xmlns:a16="http://schemas.microsoft.com/office/drawing/2014/main" id="{890E38EE-B3BF-49BE-874C-EBE8AF9EB0C7}"/>
              </a:ext>
            </a:extLst>
          </p:cNvPr>
          <p:cNvGrpSpPr/>
          <p:nvPr userDrawn="1"/>
        </p:nvGrpSpPr>
        <p:grpSpPr>
          <a:xfrm>
            <a:off x="0" y="6360459"/>
            <a:ext cx="12192000" cy="534117"/>
            <a:chOff x="0" y="6360459"/>
            <a:chExt cx="12192000" cy="534117"/>
          </a:xfrm>
        </p:grpSpPr>
        <p:sp>
          <p:nvSpPr>
            <p:cNvPr id="13" name="Rettangolo 12">
              <a:extLst>
                <a:ext uri="{FF2B5EF4-FFF2-40B4-BE49-F238E27FC236}">
                  <a16:creationId xmlns:a16="http://schemas.microsoft.com/office/drawing/2014/main" id="{7128EFED-FACA-42C5-8FB0-F1099C2EB5D6}"/>
                </a:ext>
              </a:extLst>
            </p:cNvPr>
            <p:cNvSpPr/>
            <p:nvPr/>
          </p:nvSpPr>
          <p:spPr>
            <a:xfrm>
              <a:off x="0" y="6360459"/>
              <a:ext cx="12192000" cy="534117"/>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Rettangolo 13">
              <a:extLst>
                <a:ext uri="{FF2B5EF4-FFF2-40B4-BE49-F238E27FC236}">
                  <a16:creationId xmlns:a16="http://schemas.microsoft.com/office/drawing/2014/main" id="{57EE6C72-6391-4A47-9848-FFA9F711F576}"/>
                </a:ext>
              </a:extLst>
            </p:cNvPr>
            <p:cNvSpPr/>
            <p:nvPr/>
          </p:nvSpPr>
          <p:spPr>
            <a:xfrm>
              <a:off x="11628000" y="6360459"/>
              <a:ext cx="61200" cy="4308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
        <p:nvSpPr>
          <p:cNvPr id="3" name="Segnaposto testo 2">
            <a:extLst>
              <a:ext uri="{FF2B5EF4-FFF2-40B4-BE49-F238E27FC236}">
                <a16:creationId xmlns:a16="http://schemas.microsoft.com/office/drawing/2014/main" id="{EC17BCE3-D460-4F2A-BD59-1D7E5947D7BB}"/>
              </a:ext>
            </a:extLst>
          </p:cNvPr>
          <p:cNvSpPr>
            <a:spLocks noGrp="1"/>
          </p:cNvSpPr>
          <p:nvPr>
            <p:ph type="body" idx="1"/>
          </p:nvPr>
        </p:nvSpPr>
        <p:spPr>
          <a:xfrm>
            <a:off x="838200" y="2074985"/>
            <a:ext cx="10515600" cy="4101977"/>
          </a:xfrm>
          <a:prstGeom prst="rect">
            <a:avLst/>
          </a:prstGeom>
        </p:spPr>
        <p:txBody>
          <a:bodyPr vert="horz" lIns="91440" tIns="45720" rIns="91440" bIns="45720" rtlCol="0">
            <a:normAutofit/>
          </a:body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5" name="Segnaposto piè di pagina 4">
            <a:extLst>
              <a:ext uri="{FF2B5EF4-FFF2-40B4-BE49-F238E27FC236}">
                <a16:creationId xmlns:a16="http://schemas.microsoft.com/office/drawing/2014/main" id="{E22D7776-2B7A-461D-A508-D6CF65458842}"/>
              </a:ext>
            </a:extLst>
          </p:cNvPr>
          <p:cNvSpPr>
            <a:spLocks noGrp="1"/>
          </p:cNvSpPr>
          <p:nvPr>
            <p:ph type="ftr" sz="quarter" idx="3"/>
          </p:nvPr>
        </p:nvSpPr>
        <p:spPr>
          <a:xfrm>
            <a:off x="4038600" y="6426221"/>
            <a:ext cx="4114800" cy="365125"/>
          </a:xfrm>
          <a:prstGeom prst="rect">
            <a:avLst/>
          </a:prstGeom>
        </p:spPr>
        <p:txBody>
          <a:bodyPr vert="horz" lIns="91440" tIns="45720" rIns="91440" bIns="45720" rtlCol="0" anchor="ctr"/>
          <a:lstStyle>
            <a:lvl1pPr algn="ctr">
              <a:defRPr sz="2400" b="1" i="1">
                <a:solidFill>
                  <a:schemeClr val="bg1"/>
                </a:solidFill>
              </a:defRPr>
            </a:lvl1pPr>
          </a:lstStyle>
          <a:p>
            <a:r>
              <a:rPr lang="it-IT"/>
              <a:t>Nome e cognome</a:t>
            </a:r>
            <a:endParaRPr lang="it-IT" dirty="0"/>
          </a:p>
        </p:txBody>
      </p:sp>
      <p:grpSp>
        <p:nvGrpSpPr>
          <p:cNvPr id="7" name="Gruppo 6">
            <a:extLst>
              <a:ext uri="{FF2B5EF4-FFF2-40B4-BE49-F238E27FC236}">
                <a16:creationId xmlns:a16="http://schemas.microsoft.com/office/drawing/2014/main" id="{A41E7BAB-7BB1-42BB-AC99-A71CCB32E71C}"/>
              </a:ext>
            </a:extLst>
          </p:cNvPr>
          <p:cNvGrpSpPr/>
          <p:nvPr userDrawn="1"/>
        </p:nvGrpSpPr>
        <p:grpSpPr>
          <a:xfrm>
            <a:off x="0" y="-3696"/>
            <a:ext cx="12046286" cy="1889500"/>
            <a:chOff x="0" y="-3696"/>
            <a:chExt cx="12046286" cy="1889500"/>
          </a:xfrm>
        </p:grpSpPr>
        <p:pic>
          <p:nvPicPr>
            <p:cNvPr id="8" name="Immagine 7">
              <a:extLst>
                <a:ext uri="{FF2B5EF4-FFF2-40B4-BE49-F238E27FC236}">
                  <a16:creationId xmlns:a16="http://schemas.microsoft.com/office/drawing/2014/main" id="{394499BE-D26B-4C66-808B-A3CEFE5AC54C}"/>
                </a:ext>
              </a:extLst>
            </p:cNvPr>
            <p:cNvPicPr>
              <a:picLocks noChangeAspect="1"/>
            </p:cNvPicPr>
            <p:nvPr/>
          </p:nvPicPr>
          <p:blipFill rotWithShape="1">
            <a:blip r:embed="rId13">
              <a:extLst>
                <a:ext uri="{28A0092B-C50C-407E-A947-70E740481C1C}">
                  <a14:useLocalDpi xmlns:a14="http://schemas.microsoft.com/office/drawing/2010/main" val="0"/>
                </a:ext>
              </a:extLst>
            </a:blip>
            <a:srcRect l="46526" t="7059" r="26719" b="39990"/>
            <a:stretch/>
          </p:blipFill>
          <p:spPr>
            <a:xfrm>
              <a:off x="0" y="-3696"/>
              <a:ext cx="1444752" cy="1889499"/>
            </a:xfrm>
            <a:prstGeom prst="rect">
              <a:avLst/>
            </a:prstGeom>
          </p:spPr>
        </p:pic>
        <p:cxnSp>
          <p:nvCxnSpPr>
            <p:cNvPr id="9" name="Connettore diritto 8">
              <a:extLst>
                <a:ext uri="{FF2B5EF4-FFF2-40B4-BE49-F238E27FC236}">
                  <a16:creationId xmlns:a16="http://schemas.microsoft.com/office/drawing/2014/main" id="{1EF3971B-D0A2-4595-BD46-02E649151FBF}"/>
                </a:ext>
              </a:extLst>
            </p:cNvPr>
            <p:cNvCxnSpPr>
              <a:cxnSpLocks/>
            </p:cNvCxnSpPr>
            <p:nvPr/>
          </p:nvCxnSpPr>
          <p:spPr>
            <a:xfrm>
              <a:off x="108000" y="0"/>
              <a:ext cx="0" cy="1885804"/>
            </a:xfrm>
            <a:prstGeom prst="line">
              <a:avLst/>
            </a:prstGeom>
            <a:ln w="2190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Connettore diritto 9">
              <a:extLst>
                <a:ext uri="{FF2B5EF4-FFF2-40B4-BE49-F238E27FC236}">
                  <a16:creationId xmlns:a16="http://schemas.microsoft.com/office/drawing/2014/main" id="{674145CF-2A1C-4CE2-ABB3-E73B930C3344}"/>
                </a:ext>
              </a:extLst>
            </p:cNvPr>
            <p:cNvCxnSpPr>
              <a:cxnSpLocks/>
            </p:cNvCxnSpPr>
            <p:nvPr/>
          </p:nvCxnSpPr>
          <p:spPr>
            <a:xfrm>
              <a:off x="0" y="1885804"/>
              <a:ext cx="10868891" cy="0"/>
            </a:xfrm>
            <a:prstGeom prst="line">
              <a:avLst/>
            </a:prstGeom>
            <a:ln w="698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11" name="Immagine 10">
              <a:extLst>
                <a:ext uri="{FF2B5EF4-FFF2-40B4-BE49-F238E27FC236}">
                  <a16:creationId xmlns:a16="http://schemas.microsoft.com/office/drawing/2014/main" id="{CA9C1A96-26BD-409F-ADC5-13816669989A}"/>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9691496" y="289022"/>
              <a:ext cx="2354790" cy="924735"/>
            </a:xfrm>
            <a:prstGeom prst="rect">
              <a:avLst/>
            </a:prstGeom>
          </p:spPr>
        </p:pic>
      </p:grpSp>
      <p:sp>
        <p:nvSpPr>
          <p:cNvPr id="2" name="Segnaposto titolo 1">
            <a:extLst>
              <a:ext uri="{FF2B5EF4-FFF2-40B4-BE49-F238E27FC236}">
                <a16:creationId xmlns:a16="http://schemas.microsoft.com/office/drawing/2014/main" id="{39DECEF9-91C8-4B5F-9A1A-B407650428A5}"/>
              </a:ext>
            </a:extLst>
          </p:cNvPr>
          <p:cNvSpPr>
            <a:spLocks noGrp="1"/>
          </p:cNvSpPr>
          <p:nvPr>
            <p:ph type="title"/>
          </p:nvPr>
        </p:nvSpPr>
        <p:spPr>
          <a:xfrm>
            <a:off x="0" y="-3697"/>
            <a:ext cx="12192000" cy="1889499"/>
          </a:xfrm>
          <a:prstGeom prst="rect">
            <a:avLst/>
          </a:prstGeom>
        </p:spPr>
        <p:txBody>
          <a:bodyPr vert="horz" lIns="91440" tIns="45720" rIns="91440" bIns="45720" rtlCol="0" anchor="ctr">
            <a:normAutofit/>
          </a:bodyPr>
          <a:lstStyle/>
          <a:p>
            <a:r>
              <a:rPr lang="it-IT" dirty="0"/>
              <a:t>Fare clic per modificare lo stile del titolo dello schema</a:t>
            </a:r>
          </a:p>
        </p:txBody>
      </p:sp>
    </p:spTree>
    <p:extLst>
      <p:ext uri="{BB962C8B-B14F-4D97-AF65-F5344CB8AC3E}">
        <p14:creationId xmlns:p14="http://schemas.microsoft.com/office/powerpoint/2010/main" val="11466428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defTabSz="914400" rtl="0" eaLnBrk="1" latinLnBrk="0" hangingPunct="1">
        <a:lnSpc>
          <a:spcPct val="90000"/>
        </a:lnSpc>
        <a:spcBef>
          <a:spcPct val="0"/>
        </a:spcBef>
        <a:buNone/>
        <a:defRPr sz="5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5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4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3.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1C998F-AF2F-48C6-A6DB-111C1A4F8607}"/>
              </a:ext>
            </a:extLst>
          </p:cNvPr>
          <p:cNvSpPr>
            <a:spLocks noGrp="1"/>
          </p:cNvSpPr>
          <p:nvPr>
            <p:ph type="ctrTitle"/>
          </p:nvPr>
        </p:nvSpPr>
        <p:spPr>
          <a:xfrm>
            <a:off x="0" y="0"/>
            <a:ext cx="12192000" cy="1754155"/>
          </a:xfrm>
        </p:spPr>
        <p:txBody>
          <a:bodyPr>
            <a:normAutofit/>
          </a:bodyPr>
          <a:lstStyle/>
          <a:p>
            <a:r>
              <a:rPr lang="it-IT" sz="5400" dirty="0" err="1">
                <a:latin typeface="+mn-lt"/>
              </a:rPr>
              <a:t>Employability</a:t>
            </a:r>
            <a:r>
              <a:rPr lang="it-IT" sz="5400" dirty="0">
                <a:latin typeface="+mn-lt"/>
              </a:rPr>
              <a:t/>
            </a:r>
            <a:br>
              <a:rPr lang="it-IT" sz="5400" dirty="0">
                <a:latin typeface="+mn-lt"/>
              </a:rPr>
            </a:br>
            <a:r>
              <a:rPr lang="it-IT" sz="3800" dirty="0">
                <a:latin typeface="+mn-lt"/>
              </a:rPr>
              <a:t>Come presentarsi nel mondo del lavoro</a:t>
            </a:r>
            <a:endParaRPr lang="it-IT" sz="5400" dirty="0">
              <a:latin typeface="+mn-lt"/>
            </a:endParaRPr>
          </a:p>
        </p:txBody>
      </p:sp>
      <p:sp>
        <p:nvSpPr>
          <p:cNvPr id="3" name="Sottotitolo 2">
            <a:extLst>
              <a:ext uri="{FF2B5EF4-FFF2-40B4-BE49-F238E27FC236}">
                <a16:creationId xmlns:a16="http://schemas.microsoft.com/office/drawing/2014/main" id="{8BCE1FCB-B37D-4B7F-AB6B-D98484DBF100}"/>
              </a:ext>
            </a:extLst>
          </p:cNvPr>
          <p:cNvSpPr>
            <a:spLocks noGrp="1"/>
          </p:cNvSpPr>
          <p:nvPr>
            <p:ph type="subTitle" idx="1"/>
          </p:nvPr>
        </p:nvSpPr>
        <p:spPr>
          <a:xfrm>
            <a:off x="0" y="2641061"/>
            <a:ext cx="12192000" cy="906483"/>
          </a:xfrm>
        </p:spPr>
        <p:txBody>
          <a:bodyPr>
            <a:normAutofit lnSpcReduction="10000"/>
          </a:bodyPr>
          <a:lstStyle/>
          <a:p>
            <a:pPr lvl="0">
              <a:lnSpc>
                <a:spcPct val="100000"/>
              </a:lnSpc>
              <a:spcBef>
                <a:spcPts val="0"/>
              </a:spcBef>
            </a:pPr>
            <a:r>
              <a:rPr lang="it-IT" sz="5400" b="1" dirty="0">
                <a:effectLst>
                  <a:outerShdw blurRad="38100" dist="38100" dir="2700000" algn="tl">
                    <a:srgbClr val="FFFFFF"/>
                  </a:outerShdw>
                </a:effectLst>
              </a:rPr>
              <a:t>Curriculum Vitae e Colloquio</a:t>
            </a:r>
            <a:endParaRPr lang="it-IT" dirty="0"/>
          </a:p>
        </p:txBody>
      </p:sp>
      <p:sp>
        <p:nvSpPr>
          <p:cNvPr id="7" name="CasellaDiTesto 6">
            <a:extLst>
              <a:ext uri="{FF2B5EF4-FFF2-40B4-BE49-F238E27FC236}">
                <a16:creationId xmlns:a16="http://schemas.microsoft.com/office/drawing/2014/main" id="{6AE5CAFA-CCAE-40C9-A535-DDA0EB6A5F53}"/>
              </a:ext>
            </a:extLst>
          </p:cNvPr>
          <p:cNvSpPr txBox="1"/>
          <p:nvPr/>
        </p:nvSpPr>
        <p:spPr>
          <a:xfrm>
            <a:off x="0" y="5042552"/>
            <a:ext cx="12192000" cy="1169551"/>
          </a:xfrm>
          <a:prstGeom prst="rect">
            <a:avLst/>
          </a:prstGeom>
          <a:noFill/>
        </p:spPr>
        <p:txBody>
          <a:bodyPr wrap="square" rtlCol="0">
            <a:spAutoFit/>
          </a:bodyPr>
          <a:lstStyle/>
          <a:p>
            <a:pPr algn="ctr"/>
            <a:r>
              <a:rPr lang="it-IT" sz="2600" dirty="0"/>
              <a:t>Scuola di Ingegneria e Architettura – Alma Mater </a:t>
            </a:r>
            <a:r>
              <a:rPr lang="it-IT" sz="2600" dirty="0" err="1"/>
              <a:t>Studiorum</a:t>
            </a:r>
            <a:r>
              <a:rPr lang="it-IT" sz="2600" dirty="0"/>
              <a:t> Università di Bologna</a:t>
            </a:r>
          </a:p>
          <a:p>
            <a:pPr algn="ctr"/>
            <a:r>
              <a:rPr lang="it-IT" sz="2600" dirty="0"/>
              <a:t>AA </a:t>
            </a:r>
            <a:r>
              <a:rPr lang="it-IT" sz="2600" dirty="0" smtClean="0"/>
              <a:t>2020/2021</a:t>
            </a:r>
            <a:endParaRPr lang="it-IT" sz="2600" dirty="0"/>
          </a:p>
          <a:p>
            <a:endParaRPr lang="it-IT" dirty="0"/>
          </a:p>
        </p:txBody>
      </p:sp>
      <p:sp>
        <p:nvSpPr>
          <p:cNvPr id="8"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i="0" dirty="0">
                <a:solidFill>
                  <a:schemeClr val="bg1"/>
                </a:solidFill>
                <a:latin typeface="Microsoft Yi Baiti" panose="03000500000000000000" pitchFamily="66" charset="0"/>
                <a:ea typeface="Microsoft Yi Baiti" panose="03000500000000000000" pitchFamily="66" charset="0"/>
              </a:rPr>
              <a:t>Gianfranco</a:t>
            </a:r>
            <a:r>
              <a:rPr lang="it-IT" sz="2400" b="1" dirty="0">
                <a:solidFill>
                  <a:schemeClr val="bg1"/>
                </a:solidFill>
                <a:latin typeface="Microsoft Yi Baiti" panose="03000500000000000000" pitchFamily="66" charset="0"/>
                <a:ea typeface="Microsoft Yi Baiti" panose="03000500000000000000" pitchFamily="66" charset="0"/>
              </a:rPr>
              <a:t> </a:t>
            </a:r>
            <a:r>
              <a:rPr lang="it-IT" sz="2400" b="1" i="0" dirty="0" err="1">
                <a:solidFill>
                  <a:schemeClr val="bg1"/>
                </a:solidFill>
                <a:latin typeface="Microsoft Yi Baiti" panose="03000500000000000000" pitchFamily="66" charset="0"/>
                <a:ea typeface="Microsoft Yi Baiti" panose="03000500000000000000" pitchFamily="66" charset="0"/>
              </a:rPr>
              <a:t>Dondarini</a:t>
            </a:r>
            <a:endParaRPr lang="it-IT" sz="2400" b="1" i="0"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10730854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2224088" y="287697"/>
            <a:ext cx="7213600" cy="914400"/>
          </a:xfrm>
          <a:noFill/>
          <a:ln w="9525">
            <a:noFill/>
            <a:miter lim="800000"/>
            <a:headEnd/>
            <a:tailEnd/>
          </a:ln>
        </p:spPr>
        <p:txBody>
          <a:bodyPr anchor="ctr"/>
          <a:lstStyle/>
          <a:p>
            <a:pPr marL="342900" indent="-342900" algn="ctr">
              <a:spcBef>
                <a:spcPts val="0"/>
              </a:spcBef>
            </a:pPr>
            <a:r>
              <a:rPr lang="it-IT" altLang="it-IT" sz="2000" b="1">
                <a:latin typeface="Gill Sans MT" pitchFamily="34" charset="0"/>
                <a:cs typeface="Times New Roman" charset="0"/>
              </a:rPr>
              <a:t>DOMANDE TIPICHE</a:t>
            </a:r>
          </a:p>
        </p:txBody>
      </p:sp>
      <p:sp>
        <p:nvSpPr>
          <p:cNvPr id="36867" name="Rectangle 3"/>
          <p:cNvSpPr>
            <a:spLocks noGrp="1" noChangeArrowheads="1"/>
          </p:cNvSpPr>
          <p:nvPr>
            <p:ph type="body" idx="1"/>
          </p:nvPr>
        </p:nvSpPr>
        <p:spPr>
          <a:xfrm>
            <a:off x="0" y="1828800"/>
            <a:ext cx="6464300" cy="4765675"/>
          </a:xfrm>
          <a:ln>
            <a:solidFill>
              <a:srgbClr val="0070C0"/>
            </a:solidFill>
          </a:ln>
        </p:spPr>
        <p:txBody>
          <a:bodyPr rtlCol="0">
            <a:normAutofit fontScale="92500" lnSpcReduction="10000"/>
          </a:bodyPr>
          <a:lstStyle/>
          <a:p>
            <a:pPr eaLnBrk="1" fontAlgn="auto" hangingPunct="1">
              <a:spcAft>
                <a:spcPts val="0"/>
              </a:spcAft>
              <a:defRPr/>
            </a:pPr>
            <a:r>
              <a:rPr lang="it-IT" sz="2000" dirty="0" smtClean="0"/>
              <a:t>Mi parli di lei e delle sue esperienze di studio e lavoro</a:t>
            </a:r>
          </a:p>
          <a:p>
            <a:pPr eaLnBrk="1" fontAlgn="auto" hangingPunct="1">
              <a:spcAft>
                <a:spcPts val="0"/>
              </a:spcAft>
              <a:defRPr/>
            </a:pPr>
            <a:r>
              <a:rPr lang="it-IT" sz="2000" dirty="0" smtClean="0"/>
              <a:t>Perché ha scelto la scuola che ha frequentato?</a:t>
            </a:r>
          </a:p>
          <a:p>
            <a:pPr eaLnBrk="1" fontAlgn="auto" hangingPunct="1">
              <a:spcAft>
                <a:spcPts val="0"/>
              </a:spcAft>
              <a:defRPr/>
            </a:pPr>
            <a:r>
              <a:rPr lang="it-IT" sz="2000" dirty="0" smtClean="0"/>
              <a:t>Perché ha interrotto gli studi?</a:t>
            </a:r>
          </a:p>
          <a:p>
            <a:pPr eaLnBrk="1" fontAlgn="auto" hangingPunct="1">
              <a:spcAft>
                <a:spcPts val="0"/>
              </a:spcAft>
              <a:defRPr/>
            </a:pPr>
            <a:r>
              <a:rPr lang="it-IT" sz="2000" dirty="0" smtClean="0"/>
              <a:t>Perché ha lasciato l’ultimo lavoro?</a:t>
            </a:r>
          </a:p>
          <a:p>
            <a:pPr eaLnBrk="1" fontAlgn="auto" hangingPunct="1">
              <a:spcAft>
                <a:spcPts val="0"/>
              </a:spcAft>
              <a:defRPr/>
            </a:pPr>
            <a:r>
              <a:rPr lang="it-IT" sz="2000" dirty="0" smtClean="0"/>
              <a:t>Quali sono stati i risultati più importanti del suo ultimo lavoro?</a:t>
            </a:r>
          </a:p>
          <a:p>
            <a:pPr eaLnBrk="1" fontAlgn="auto" hangingPunct="1">
              <a:spcAft>
                <a:spcPts val="0"/>
              </a:spcAft>
              <a:defRPr/>
            </a:pPr>
            <a:r>
              <a:rPr lang="it-IT" sz="2000" dirty="0" smtClean="0"/>
              <a:t>Quali sono i suoi punti di forza? E di debolezza?</a:t>
            </a:r>
          </a:p>
          <a:p>
            <a:pPr eaLnBrk="1" fontAlgn="auto" hangingPunct="1">
              <a:spcAft>
                <a:spcPts val="0"/>
              </a:spcAft>
              <a:defRPr/>
            </a:pPr>
            <a:r>
              <a:rPr lang="it-IT" sz="2000" dirty="0" smtClean="0"/>
              <a:t>Che lavoro vorrebbe fare?</a:t>
            </a:r>
          </a:p>
          <a:p>
            <a:pPr eaLnBrk="1" fontAlgn="auto" hangingPunct="1">
              <a:spcAft>
                <a:spcPts val="0"/>
              </a:spcAft>
              <a:defRPr/>
            </a:pPr>
            <a:r>
              <a:rPr lang="it-IT" sz="2000" dirty="0" smtClean="0"/>
              <a:t>Perché vorrebbe lavorare con noi?</a:t>
            </a:r>
          </a:p>
          <a:p>
            <a:pPr marL="914400" lvl="1" indent="-457200" eaLnBrk="1" fontAlgn="auto" hangingPunct="1">
              <a:spcAft>
                <a:spcPts val="0"/>
              </a:spcAft>
              <a:defRPr/>
            </a:pPr>
            <a:r>
              <a:rPr lang="it-IT" sz="1600" dirty="0">
                <a:cs typeface="Times New Roman" pitchFamily="18" charset="0"/>
              </a:rPr>
              <a:t>Qual è il suo obiettivo in questa azienda?</a:t>
            </a:r>
            <a:endParaRPr lang="it-IT" sz="1600" dirty="0"/>
          </a:p>
          <a:p>
            <a:pPr marL="914400" lvl="1" indent="-457200" eaLnBrk="1" fontAlgn="auto" hangingPunct="1">
              <a:spcAft>
                <a:spcPts val="0"/>
              </a:spcAft>
              <a:defRPr/>
            </a:pPr>
            <a:r>
              <a:rPr lang="it-IT" sz="1600" dirty="0">
                <a:cs typeface="Times New Roman" pitchFamily="18" charset="0"/>
              </a:rPr>
              <a:t>Cosa si aspetta da questa nuova esperienza professionale?</a:t>
            </a:r>
          </a:p>
          <a:p>
            <a:pPr marL="914400" lvl="1" indent="-457200" eaLnBrk="1" fontAlgn="auto" hangingPunct="1">
              <a:spcAft>
                <a:spcPts val="0"/>
              </a:spcAft>
              <a:defRPr/>
            </a:pPr>
            <a:r>
              <a:rPr lang="it-IT" sz="1600" dirty="0">
                <a:cs typeface="Times New Roman" pitchFamily="18" charset="0"/>
              </a:rPr>
              <a:t>Come si vede nel suo futuro?</a:t>
            </a:r>
          </a:p>
          <a:p>
            <a:pPr marL="914400" lvl="1" indent="-457200" eaLnBrk="1" fontAlgn="auto" hangingPunct="1">
              <a:spcAft>
                <a:spcPts val="0"/>
              </a:spcAft>
              <a:defRPr/>
            </a:pPr>
            <a:r>
              <a:rPr lang="it-IT" sz="1600" dirty="0">
                <a:cs typeface="Times New Roman" pitchFamily="18" charset="0"/>
              </a:rPr>
              <a:t>Dove si vede tra cinque anni?</a:t>
            </a:r>
          </a:p>
          <a:p>
            <a:pPr eaLnBrk="1" fontAlgn="auto" hangingPunct="1">
              <a:spcAft>
                <a:spcPts val="0"/>
              </a:spcAft>
              <a:defRPr/>
            </a:pPr>
            <a:r>
              <a:rPr lang="it-IT" sz="2000" dirty="0" smtClean="0"/>
              <a:t>Quali hobby ha? Qual è il suo sogno nel cassetto?</a:t>
            </a:r>
          </a:p>
          <a:p>
            <a:pPr eaLnBrk="1" fontAlgn="auto" hangingPunct="1">
              <a:spcAft>
                <a:spcPts val="0"/>
              </a:spcAft>
              <a:buFont typeface="Webdings" pitchFamily="18" charset="2"/>
              <a:buChar char="ë"/>
              <a:defRPr/>
            </a:pPr>
            <a:endParaRPr lang="it-IT" sz="2200" b="1" dirty="0" smtClean="0">
              <a:latin typeface="Comic Sans MS" pitchFamily="66" charset="0"/>
            </a:endParaRPr>
          </a:p>
          <a:p>
            <a:pPr eaLnBrk="1" fontAlgn="auto" hangingPunct="1">
              <a:spcAft>
                <a:spcPts val="0"/>
              </a:spcAft>
              <a:buFont typeface="Webdings" pitchFamily="18" charset="2"/>
              <a:buChar char="ë"/>
              <a:defRPr/>
            </a:pPr>
            <a:endParaRPr lang="it-IT" sz="2200" b="1" dirty="0" smtClean="0">
              <a:latin typeface="Comic Sans MS" pitchFamily="66" charset="0"/>
            </a:endParaRPr>
          </a:p>
          <a:p>
            <a:pPr eaLnBrk="1" fontAlgn="auto" hangingPunct="1">
              <a:spcAft>
                <a:spcPts val="0"/>
              </a:spcAft>
              <a:buFont typeface="Webdings" pitchFamily="18" charset="2"/>
              <a:buChar char="ë"/>
              <a:defRPr/>
            </a:pPr>
            <a:endParaRPr lang="it-IT" sz="2200" b="1" dirty="0" smtClean="0">
              <a:latin typeface="Comic Sans MS" pitchFamily="66" charset="0"/>
            </a:endParaRPr>
          </a:p>
        </p:txBody>
      </p:sp>
      <p:sp>
        <p:nvSpPr>
          <p:cNvPr id="4" name="Text Box 5"/>
          <p:cNvSpPr txBox="1">
            <a:spLocks noChangeArrowheads="1"/>
          </p:cNvSpPr>
          <p:nvPr/>
        </p:nvSpPr>
        <p:spPr bwMode="auto">
          <a:xfrm>
            <a:off x="6753225" y="2270331"/>
            <a:ext cx="5438775" cy="4060825"/>
          </a:xfrm>
          <a:prstGeom prst="rect">
            <a:avLst/>
          </a:prstGeom>
          <a:ln>
            <a:solidFill>
              <a:srgbClr val="0070C0"/>
            </a:solidFill>
          </a:ln>
          <a:extLst/>
        </p:spPr>
        <p:txBody>
          <a:bodyPr>
            <a:normAutofit lnSpcReduction="10000"/>
          </a:bodyPr>
          <a:lstStyle>
            <a:lvl1pPr marL="228600" indent="-228600">
              <a:lnSpc>
                <a:spcPct val="90000"/>
              </a:lnSpc>
              <a:spcBef>
                <a:spcPts val="1000"/>
              </a:spcBef>
              <a:buFont typeface="Arial" panose="020B0604020202020204" pitchFamily="34" charset="0"/>
              <a:buChar char="•"/>
              <a:defRPr sz="2000"/>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eaLnBrk="1" fontAlgn="auto" hangingPunct="1">
              <a:spcAft>
                <a:spcPts val="0"/>
              </a:spcAft>
              <a:defRPr/>
            </a:pPr>
            <a:endParaRPr lang="it-IT" dirty="0" smtClean="0">
              <a:latin typeface="+mn-lt"/>
            </a:endParaRPr>
          </a:p>
          <a:p>
            <a:pPr eaLnBrk="1" fontAlgn="auto" hangingPunct="1">
              <a:spcAft>
                <a:spcPts val="0"/>
              </a:spcAft>
              <a:defRPr/>
            </a:pPr>
            <a:r>
              <a:rPr lang="it-IT" dirty="0" smtClean="0">
                <a:latin typeface="+mn-lt"/>
              </a:rPr>
              <a:t>Quali </a:t>
            </a:r>
            <a:r>
              <a:rPr lang="it-IT" dirty="0">
                <a:latin typeface="+mn-lt"/>
              </a:rPr>
              <a:t>sono le maggiori responsabilità della posizione?</a:t>
            </a:r>
          </a:p>
          <a:p>
            <a:pPr eaLnBrk="1" fontAlgn="auto" hangingPunct="1">
              <a:spcAft>
                <a:spcPts val="0"/>
              </a:spcAft>
              <a:defRPr/>
            </a:pPr>
            <a:r>
              <a:rPr lang="it-IT" dirty="0">
                <a:latin typeface="+mn-lt"/>
              </a:rPr>
              <a:t>Cosa può dirmi del team con cui lavorerò?</a:t>
            </a:r>
          </a:p>
          <a:p>
            <a:pPr eaLnBrk="1" fontAlgn="auto" hangingPunct="1">
              <a:spcAft>
                <a:spcPts val="0"/>
              </a:spcAft>
              <a:defRPr/>
            </a:pPr>
            <a:r>
              <a:rPr lang="it-IT" dirty="0">
                <a:latin typeface="+mn-lt"/>
              </a:rPr>
              <a:t>Quali sono la competenze che lei ritiene più importanti?</a:t>
            </a:r>
          </a:p>
          <a:p>
            <a:pPr eaLnBrk="1" fontAlgn="auto" hangingPunct="1">
              <a:spcAft>
                <a:spcPts val="0"/>
              </a:spcAft>
              <a:defRPr/>
            </a:pPr>
            <a:r>
              <a:rPr lang="it-IT" dirty="0">
                <a:latin typeface="+mn-lt"/>
              </a:rPr>
              <a:t>Quali delle mie caratteristiche hanno destato il suo interesse?</a:t>
            </a:r>
          </a:p>
          <a:p>
            <a:pPr eaLnBrk="1" fontAlgn="auto" hangingPunct="1">
              <a:spcAft>
                <a:spcPts val="0"/>
              </a:spcAft>
              <a:defRPr/>
            </a:pPr>
            <a:r>
              <a:rPr lang="it-IT" dirty="0">
                <a:latin typeface="+mn-lt"/>
              </a:rPr>
              <a:t>Quali competenze informatiche apprezzate maggiormente</a:t>
            </a:r>
            <a:r>
              <a:rPr lang="it-IT" dirty="0" smtClean="0">
                <a:latin typeface="+mn-lt"/>
              </a:rPr>
              <a:t>?</a:t>
            </a:r>
          </a:p>
          <a:p>
            <a:pPr marL="0" indent="0" eaLnBrk="1" fontAlgn="auto" hangingPunct="1">
              <a:spcAft>
                <a:spcPts val="0"/>
              </a:spcAft>
              <a:buFont typeface="Arial" panose="020B0604020202020204" pitchFamily="34" charset="0"/>
              <a:buNone/>
              <a:defRPr/>
            </a:pPr>
            <a:r>
              <a:rPr lang="it-IT" dirty="0">
                <a:latin typeface="+mn-lt"/>
                <a:cs typeface="Times New Roman" pitchFamily="18" charset="0"/>
              </a:rPr>
              <a:t>Attenzione a non assillare l’esaminatore chiedendo costantemente dati sull’aspetto economico del lavoro.</a:t>
            </a:r>
            <a:endParaRPr lang="it-IT" dirty="0">
              <a:solidFill>
                <a:srgbClr val="FFFF00"/>
              </a:solidFill>
              <a:latin typeface="Comic Sans MS" pitchFamily="66" charset="0"/>
              <a:cs typeface="Times New Roman" pitchFamily="18" charset="0"/>
            </a:endParaRPr>
          </a:p>
          <a:p>
            <a:pPr eaLnBrk="1" fontAlgn="auto" hangingPunct="1">
              <a:spcAft>
                <a:spcPts val="0"/>
              </a:spcAft>
              <a:defRPr/>
            </a:pPr>
            <a:endParaRPr lang="it-IT" dirty="0">
              <a:latin typeface="+mn-lt"/>
            </a:endParaRPr>
          </a:p>
          <a:p>
            <a:pPr eaLnBrk="1" fontAlgn="auto" hangingPunct="1">
              <a:spcAft>
                <a:spcPts val="0"/>
              </a:spcAft>
              <a:defRPr/>
            </a:pPr>
            <a:endParaRPr lang="it-IT" dirty="0">
              <a:latin typeface="+mn-lt"/>
            </a:endParaRPr>
          </a:p>
        </p:txBody>
      </p:sp>
      <p:sp>
        <p:nvSpPr>
          <p:cNvPr id="15365" name="Rettangolo 4"/>
          <p:cNvSpPr>
            <a:spLocks noChangeArrowheads="1"/>
          </p:cNvSpPr>
          <p:nvPr/>
        </p:nvSpPr>
        <p:spPr bwMode="auto">
          <a:xfrm>
            <a:off x="0" y="1315393"/>
            <a:ext cx="3741089"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it-IT" altLang="it-IT" sz="2200" b="1" dirty="0">
                <a:solidFill>
                  <a:srgbClr val="FF0000"/>
                </a:solidFill>
              </a:rPr>
              <a:t>Dell’esaminatore al candidato:</a:t>
            </a:r>
            <a:endParaRPr lang="it-IT" altLang="it-IT" sz="2200" dirty="0"/>
          </a:p>
        </p:txBody>
      </p:sp>
      <p:sp>
        <p:nvSpPr>
          <p:cNvPr id="15366" name="Rettangolo 5"/>
          <p:cNvSpPr>
            <a:spLocks noChangeArrowheads="1"/>
          </p:cNvSpPr>
          <p:nvPr/>
        </p:nvSpPr>
        <p:spPr bwMode="auto">
          <a:xfrm>
            <a:off x="8454820" y="1791981"/>
            <a:ext cx="365933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it-IT" altLang="it-IT" sz="2200" b="1" dirty="0">
                <a:solidFill>
                  <a:srgbClr val="FF0000"/>
                </a:solidFill>
              </a:rPr>
              <a:t>Dal candidato all’esaminatore</a:t>
            </a:r>
            <a:endParaRPr lang="it-IT" altLang="it-IT" sz="2200" dirty="0"/>
          </a:p>
        </p:txBody>
      </p:sp>
      <p:sp>
        <p:nvSpPr>
          <p:cNvPr id="7"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14422265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bwMode="auto">
          <a:xfrm>
            <a:off x="2203450" y="217641"/>
            <a:ext cx="7213600" cy="914400"/>
          </a:xfrm>
          <a:prstGeom prst="rect">
            <a:avLst/>
          </a:prstGeom>
          <a:noFill/>
          <a:ln w="9525">
            <a:noFill/>
            <a:miter lim="800000"/>
            <a:headEnd/>
            <a:tailEnd/>
          </a:ln>
        </p:spPr>
        <p:txBody>
          <a:bodyPr anchor="ctr"/>
          <a:lstStyle/>
          <a:p>
            <a:pPr marL="342900" indent="-342900" algn="ctr">
              <a:spcBef>
                <a:spcPts val="0"/>
              </a:spcBef>
            </a:pPr>
            <a:r>
              <a:rPr lang="it-IT" altLang="it-IT" sz="2000" b="1">
                <a:latin typeface="Gill Sans MT" pitchFamily="34" charset="0"/>
                <a:cs typeface="Times New Roman" charset="0"/>
              </a:rPr>
              <a:t>LE ESPERIENZE PREGRESSE. </a:t>
            </a:r>
            <a:br>
              <a:rPr lang="it-IT" altLang="it-IT" sz="2000" b="1">
                <a:latin typeface="Gill Sans MT" pitchFamily="34" charset="0"/>
                <a:cs typeface="Times New Roman" charset="0"/>
              </a:rPr>
            </a:br>
            <a:r>
              <a:rPr lang="it-IT" altLang="it-IT" sz="2000" b="1" dirty="0">
                <a:latin typeface="Gill Sans MT" pitchFamily="34" charset="0"/>
                <a:cs typeface="Times New Roman" charset="0"/>
              </a:rPr>
              <a:t>COSA DIRE ?</a:t>
            </a:r>
          </a:p>
        </p:txBody>
      </p:sp>
      <p:sp>
        <p:nvSpPr>
          <p:cNvPr id="16387" name="Rectangle 3"/>
          <p:cNvSpPr>
            <a:spLocks noGrp="1" noChangeArrowheads="1"/>
          </p:cNvSpPr>
          <p:nvPr>
            <p:ph idx="4294967295"/>
          </p:nvPr>
        </p:nvSpPr>
        <p:spPr>
          <a:xfrm>
            <a:off x="614363" y="1849745"/>
            <a:ext cx="10999787" cy="4351337"/>
          </a:xfrm>
        </p:spPr>
        <p:txBody>
          <a:bodyPr/>
          <a:lstStyle/>
          <a:p>
            <a:pPr marL="381000" indent="-381000" eaLnBrk="1" hangingPunct="1"/>
            <a:endParaRPr lang="it-IT" altLang="it-IT" sz="2400" dirty="0" smtClean="0">
              <a:cs typeface="Times New Roman" panose="02020603050405020304" pitchFamily="18" charset="0"/>
            </a:endParaRPr>
          </a:p>
          <a:p>
            <a:pPr marL="381000" indent="-381000" eaLnBrk="1" hangingPunct="1">
              <a:buFontTx/>
              <a:buNone/>
            </a:pPr>
            <a:r>
              <a:rPr lang="it-IT" altLang="it-IT" sz="2400" dirty="0" smtClean="0">
                <a:cs typeface="Times New Roman" panose="02020603050405020304" pitchFamily="18" charset="0"/>
              </a:rPr>
              <a:t>Se il candidato parla delle sue esperienze lavorative pregresse, deve fare attenzione a:</a:t>
            </a:r>
          </a:p>
          <a:p>
            <a:pPr marL="381000" indent="-381000" eaLnBrk="1" hangingPunct="1">
              <a:buFontTx/>
              <a:buNone/>
            </a:pPr>
            <a:endParaRPr lang="it-IT" altLang="it-IT" sz="2400" dirty="0" smtClean="0">
              <a:cs typeface="Times New Roman" panose="02020603050405020304" pitchFamily="18" charset="0"/>
            </a:endParaRPr>
          </a:p>
          <a:p>
            <a:pPr marL="381000" indent="-381000" eaLnBrk="1" hangingPunct="1">
              <a:buFontTx/>
              <a:buNone/>
            </a:pPr>
            <a:r>
              <a:rPr lang="it-IT" altLang="it-IT" sz="2400" dirty="0" smtClean="0">
                <a:cs typeface="Times New Roman" panose="02020603050405020304" pitchFamily="18" charset="0"/>
              </a:rPr>
              <a:t>1.  Non dire che “non sa” o che “è difficile stabilire con precisione” determinati risultati conseguiti. CHI E’ STATO RESPONSABILE DEI RISULTATI, SI RICORDA LE CIFRE</a:t>
            </a:r>
            <a:r>
              <a:rPr lang="it-IT" altLang="it-IT" sz="2400" dirty="0" smtClean="0"/>
              <a:t>.</a:t>
            </a:r>
          </a:p>
          <a:p>
            <a:pPr marL="381000" indent="-381000" eaLnBrk="1" hangingPunct="1">
              <a:buFontTx/>
              <a:buNone/>
            </a:pPr>
            <a:r>
              <a:rPr lang="it-IT" altLang="it-IT" sz="2400" dirty="0" smtClean="0"/>
              <a:t>2.	Far capire perché sta cambiando lavoro. Se è stato meno di due anni nel lavoro precedente occorre approfondire. </a:t>
            </a:r>
          </a:p>
          <a:p>
            <a:pPr marL="381000" indent="-381000" eaLnBrk="1" hangingPunct="1"/>
            <a:endParaRPr lang="it-IT" altLang="it-IT" sz="2400" dirty="0" smtClean="0"/>
          </a:p>
        </p:txBody>
      </p:sp>
      <p:sp>
        <p:nvSpPr>
          <p:cNvPr id="4"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15032954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bwMode="auto">
          <a:xfrm>
            <a:off x="2104104" y="282575"/>
            <a:ext cx="7822330" cy="914400"/>
          </a:xfrm>
          <a:prstGeom prst="rect">
            <a:avLst/>
          </a:prstGeom>
          <a:noFill/>
          <a:ln w="9525">
            <a:noFill/>
            <a:miter lim="800000"/>
            <a:headEnd/>
            <a:tailEnd/>
          </a:ln>
        </p:spPr>
        <p:txBody>
          <a:bodyPr anchor="ctr"/>
          <a:lstStyle/>
          <a:p>
            <a:pPr marL="342900" indent="-342900" algn="ctr">
              <a:spcBef>
                <a:spcPts val="0"/>
              </a:spcBef>
            </a:pPr>
            <a:r>
              <a:rPr lang="it-IT" altLang="it-IT" sz="2000" b="1" dirty="0">
                <a:latin typeface="Gill Sans MT" pitchFamily="34" charset="0"/>
                <a:cs typeface="Times New Roman" charset="0"/>
              </a:rPr>
              <a:t>L’ANALISI DEL LAVORO: LE RAGIONI DEL CAMBIAMENTO</a:t>
            </a:r>
          </a:p>
        </p:txBody>
      </p:sp>
      <p:sp>
        <p:nvSpPr>
          <p:cNvPr id="17411" name="Rectangle 3"/>
          <p:cNvSpPr>
            <a:spLocks noGrp="1" noChangeArrowheads="1"/>
          </p:cNvSpPr>
          <p:nvPr>
            <p:ph idx="4294967295"/>
          </p:nvPr>
        </p:nvSpPr>
        <p:spPr>
          <a:xfrm>
            <a:off x="838200" y="1277379"/>
            <a:ext cx="10515600" cy="4649669"/>
          </a:xfrm>
        </p:spPr>
        <p:txBody>
          <a:bodyPr/>
          <a:lstStyle/>
          <a:p>
            <a:pPr marL="381000" indent="-381000" eaLnBrk="1" hangingPunct="1"/>
            <a:r>
              <a:rPr lang="it-IT" altLang="it-IT" sz="2400" dirty="0" smtClean="0"/>
              <a:t>Perché la persona ha cambiato lavoro? Che difficoltà ha incontrato? Che cosa cercava?</a:t>
            </a:r>
          </a:p>
          <a:p>
            <a:pPr marL="381000" indent="-381000" eaLnBrk="1" hangingPunct="1"/>
            <a:r>
              <a:rPr lang="it-IT" altLang="it-IT" sz="2400" dirty="0" smtClean="0"/>
              <a:t>Le ragioni devono essere </a:t>
            </a:r>
            <a:r>
              <a:rPr lang="it-IT" altLang="it-IT" sz="2400" b="1" dirty="0" smtClean="0"/>
              <a:t>messe in discussione</a:t>
            </a:r>
            <a:r>
              <a:rPr lang="it-IT" altLang="it-IT" sz="2400" dirty="0" smtClean="0"/>
              <a:t> perché la prima risposta fornita è sempre una risposta sociale</a:t>
            </a:r>
          </a:p>
          <a:p>
            <a:pPr marL="381000" indent="-381000" eaLnBrk="1" hangingPunct="1">
              <a:buFontTx/>
              <a:buNone/>
            </a:pPr>
            <a:endParaRPr lang="it-IT" altLang="it-IT" sz="2400" dirty="0" smtClean="0"/>
          </a:p>
          <a:p>
            <a:pPr marL="381000" indent="-381000" eaLnBrk="1" hangingPunct="1">
              <a:buFont typeface="Wingdings" panose="05000000000000000000" pitchFamily="2" charset="2"/>
              <a:buNone/>
            </a:pPr>
            <a:r>
              <a:rPr lang="it-IT" altLang="it-IT" sz="2400" dirty="0" smtClean="0"/>
              <a:t>“Ma lei ha parlato con il suo capo?”</a:t>
            </a:r>
          </a:p>
          <a:p>
            <a:pPr marL="381000" indent="-381000" eaLnBrk="1" hangingPunct="1">
              <a:buFont typeface="Wingdings" panose="05000000000000000000" pitchFamily="2" charset="2"/>
              <a:buNone/>
            </a:pPr>
            <a:r>
              <a:rPr lang="it-IT" altLang="it-IT" sz="2400" dirty="0" smtClean="0"/>
              <a:t>“Ma non si poteva trovare una soluzione?”</a:t>
            </a:r>
          </a:p>
          <a:p>
            <a:pPr marL="381000" indent="-381000" eaLnBrk="1" hangingPunct="1">
              <a:buFont typeface="Wingdings" panose="05000000000000000000" pitchFamily="2" charset="2"/>
              <a:buNone/>
            </a:pPr>
            <a:r>
              <a:rPr lang="it-IT" altLang="it-IT" sz="2400" dirty="0" smtClean="0"/>
              <a:t>“Ha proposto un’alternativa? Che cosa le è stato detto?”</a:t>
            </a:r>
          </a:p>
          <a:p>
            <a:pPr marL="381000" indent="-381000" eaLnBrk="1" hangingPunct="1">
              <a:buFont typeface="Wingdings" panose="05000000000000000000" pitchFamily="2" charset="2"/>
              <a:buNone/>
            </a:pPr>
            <a:r>
              <a:rPr lang="it-IT" altLang="it-IT" sz="2400" dirty="0" smtClean="0"/>
              <a:t>“Non c’era un sistema per….”</a:t>
            </a:r>
          </a:p>
          <a:p>
            <a:pPr marL="800100" lvl="1" indent="-342900" eaLnBrk="1" hangingPunct="1">
              <a:buFont typeface="Wingdings" panose="05000000000000000000" pitchFamily="2" charset="2"/>
              <a:buChar char="l"/>
            </a:pPr>
            <a:endParaRPr lang="it-IT" altLang="it-IT" dirty="0" smtClean="0">
              <a:cs typeface="Times New Roman" panose="02020603050405020304" pitchFamily="18" charset="0"/>
            </a:endParaRPr>
          </a:p>
          <a:p>
            <a:pPr marL="381000" indent="-381000" eaLnBrk="1" hangingPunct="1"/>
            <a:endParaRPr lang="it-IT" altLang="it-IT" sz="2400" dirty="0" smtClean="0"/>
          </a:p>
          <a:p>
            <a:pPr marL="381000" indent="-381000" eaLnBrk="1" hangingPunct="1"/>
            <a:endParaRPr lang="it-IT" altLang="it-IT" sz="2400" dirty="0" smtClean="0"/>
          </a:p>
        </p:txBody>
      </p:sp>
      <p:sp>
        <p:nvSpPr>
          <p:cNvPr id="4"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27784221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p:cNvSpPr>
            <a:spLocks noGrp="1"/>
          </p:cNvSpPr>
          <p:nvPr>
            <p:ph type="title" idx="4294967295"/>
          </p:nvPr>
        </p:nvSpPr>
        <p:spPr bwMode="auto">
          <a:xfrm>
            <a:off x="719138" y="1787525"/>
            <a:ext cx="10998200" cy="35417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r>
              <a:rPr lang="it-IT" altLang="it-IT" sz="4000" b="1" dirty="0" smtClean="0">
                <a:solidFill>
                  <a:srgbClr val="00B050"/>
                </a:solidFill>
                <a:cs typeface="Times New Roman" panose="02020603050405020304" pitchFamily="18" charset="0"/>
              </a:rPr>
              <a:t>ALCUNI CONSIGLI:</a:t>
            </a:r>
            <a:br>
              <a:rPr lang="it-IT" altLang="it-IT" sz="4000" b="1" dirty="0" smtClean="0">
                <a:solidFill>
                  <a:srgbClr val="00B050"/>
                </a:solidFill>
                <a:cs typeface="Times New Roman" panose="02020603050405020304" pitchFamily="18" charset="0"/>
              </a:rPr>
            </a:br>
            <a:r>
              <a:rPr lang="it-IT" altLang="it-IT" sz="4000" b="1" dirty="0" smtClean="0">
                <a:solidFill>
                  <a:srgbClr val="00B050"/>
                </a:solidFill>
                <a:cs typeface="Times New Roman" panose="02020603050405020304" pitchFamily="18" charset="0"/>
              </a:rPr>
              <a:t/>
            </a:r>
            <a:br>
              <a:rPr lang="it-IT" altLang="it-IT" sz="4000" b="1" dirty="0" smtClean="0">
                <a:solidFill>
                  <a:srgbClr val="00B050"/>
                </a:solidFill>
                <a:cs typeface="Times New Roman" panose="02020603050405020304" pitchFamily="18" charset="0"/>
              </a:rPr>
            </a:br>
            <a:r>
              <a:rPr lang="it-IT" altLang="it-IT" sz="4000" b="1" dirty="0" smtClean="0">
                <a:solidFill>
                  <a:srgbClr val="00B050"/>
                </a:solidFill>
                <a:cs typeface="Times New Roman" panose="02020603050405020304" pitchFamily="18" charset="0"/>
              </a:rPr>
              <a:t/>
            </a:r>
            <a:br>
              <a:rPr lang="it-IT" altLang="it-IT" sz="4000" b="1" dirty="0" smtClean="0">
                <a:solidFill>
                  <a:srgbClr val="00B050"/>
                </a:solidFill>
                <a:cs typeface="Times New Roman" panose="02020603050405020304" pitchFamily="18" charset="0"/>
              </a:rPr>
            </a:br>
            <a:r>
              <a:rPr lang="it-IT" altLang="it-IT" sz="4000" b="1" dirty="0" smtClean="0">
                <a:solidFill>
                  <a:srgbClr val="00B050"/>
                </a:solidFill>
                <a:cs typeface="Arial" panose="020B0604020202020204" pitchFamily="34" charset="0"/>
              </a:rPr>
              <a:t>1</a:t>
            </a:r>
            <a:r>
              <a:rPr lang="it-IT" altLang="it-IT" sz="4000" b="1" dirty="0" smtClean="0">
                <a:solidFill>
                  <a:srgbClr val="00B050"/>
                </a:solidFill>
                <a:cs typeface="Times New Roman" panose="02020603050405020304" pitchFamily="18" charset="0"/>
              </a:rPr>
              <a:t> minuto per entrare nella </a:t>
            </a:r>
            <a:r>
              <a:rPr lang="it-IT" altLang="it-IT" sz="4000" b="1" dirty="0" smtClean="0">
                <a:solidFill>
                  <a:srgbClr val="00B050"/>
                </a:solidFill>
                <a:ea typeface="Adobe Devanagari" pitchFamily="18" charset="0"/>
                <a:cs typeface="Adobe Devanagari" pitchFamily="18" charset="0"/>
              </a:rPr>
              <a:t>«</a:t>
            </a:r>
            <a:r>
              <a:rPr lang="it-IT" altLang="it-IT" sz="4000" b="1" dirty="0" smtClean="0">
                <a:solidFill>
                  <a:srgbClr val="00B050"/>
                </a:solidFill>
                <a:cs typeface="Times New Roman" panose="02020603050405020304" pitchFamily="18" charset="0"/>
              </a:rPr>
              <a:t>psicologia» dell’incontro</a:t>
            </a:r>
          </a:p>
        </p:txBody>
      </p:sp>
      <p:sp>
        <p:nvSpPr>
          <p:cNvPr id="3"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3682793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olo 1"/>
          <p:cNvSpPr>
            <a:spLocks noGrp="1"/>
          </p:cNvSpPr>
          <p:nvPr>
            <p:ph type="title"/>
          </p:nvPr>
        </p:nvSpPr>
        <p:spPr bwMode="auto">
          <a:xfrm>
            <a:off x="423863" y="411163"/>
            <a:ext cx="11422062" cy="63103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eaLnBrk="1" hangingPunct="1"/>
            <a:r>
              <a:rPr lang="it-IT" altLang="it-IT" b="1" dirty="0" smtClean="0"/>
              <a:t>		Dimostra sin da subito di:</a:t>
            </a:r>
            <a:br>
              <a:rPr lang="it-IT" altLang="it-IT" b="1" dirty="0" smtClean="0"/>
            </a:br>
            <a:r>
              <a:rPr lang="it-IT" altLang="it-IT" b="1" dirty="0" smtClean="0"/>
              <a:t/>
            </a:r>
            <a:br>
              <a:rPr lang="it-IT" altLang="it-IT" b="1" dirty="0" smtClean="0"/>
            </a:br>
            <a:r>
              <a:rPr lang="it-IT" altLang="it-IT" sz="2900" b="1" dirty="0" smtClean="0"/>
              <a:t>- saper ascoltare: non interrompere la domanda; calibra bene i tuoi tempi e quelli dell’esaminatore. Si tratta di un colloquio e non di un quiz televisivo a tempo. Valuta bene se l’esaminatore prediliga domande veloci a cui rispondere, oppure se preferisca esporre con dovizia di particolari i contesti di riferimento della domanda. Lascialo parlare inizialmente e prendi la parola a tua volta nel momento opportuno.</a:t>
            </a:r>
            <a:br>
              <a:rPr lang="it-IT" altLang="it-IT" sz="2900" b="1" dirty="0" smtClean="0"/>
            </a:br>
            <a:r>
              <a:rPr lang="it-IT" altLang="it-IT" sz="2900" b="1" dirty="0" smtClean="0"/>
              <a:t/>
            </a:r>
            <a:br>
              <a:rPr lang="it-IT" altLang="it-IT" sz="2900" b="1" dirty="0" smtClean="0"/>
            </a:br>
            <a:r>
              <a:rPr lang="it-IT" altLang="it-IT" sz="2900" b="1" dirty="0" smtClean="0"/>
              <a:t>- non avere l’ansia di rispondere in modo veloce calibrando bene le argomentazioni</a:t>
            </a:r>
            <a:br>
              <a:rPr lang="it-IT" altLang="it-IT" sz="2900" b="1" dirty="0" smtClean="0"/>
            </a:br>
            <a:r>
              <a:rPr lang="it-IT" altLang="it-IT" sz="2900" b="1" dirty="0" smtClean="0"/>
              <a:t> </a:t>
            </a:r>
            <a:br>
              <a:rPr lang="it-IT" altLang="it-IT" sz="2900" b="1" dirty="0" smtClean="0"/>
            </a:br>
            <a:r>
              <a:rPr lang="it-IT" altLang="it-IT" sz="2900" b="1" dirty="0" smtClean="0"/>
              <a:t>- saper proporre soluzioni a eventuali casi concreti</a:t>
            </a:r>
            <a:r>
              <a:rPr lang="it-IT" altLang="it-IT" b="1" dirty="0" smtClean="0"/>
              <a:t/>
            </a:r>
            <a:br>
              <a:rPr lang="it-IT" altLang="it-IT" b="1" dirty="0" smtClean="0"/>
            </a:br>
            <a:endParaRPr lang="it-IT" altLang="it-IT" b="1" dirty="0" smtClean="0"/>
          </a:p>
        </p:txBody>
      </p:sp>
      <p:sp>
        <p:nvSpPr>
          <p:cNvPr id="3"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21629900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Titolo 2"/>
          <p:cNvSpPr>
            <a:spLocks noGrp="1"/>
          </p:cNvSpPr>
          <p:nvPr>
            <p:ph type="title"/>
          </p:nvPr>
        </p:nvSpPr>
        <p:spPr bwMode="auto">
          <a:xfrm>
            <a:off x="2209800" y="336550"/>
            <a:ext cx="7213600"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it-IT" altLang="it-IT" b="1" smtClean="0"/>
              <a:t>Conduci il dialogo alla pari</a:t>
            </a:r>
          </a:p>
        </p:txBody>
      </p:sp>
      <p:sp>
        <p:nvSpPr>
          <p:cNvPr id="7" name="Segnaposto contenuto 2"/>
          <p:cNvSpPr>
            <a:spLocks noGrp="1"/>
          </p:cNvSpPr>
          <p:nvPr>
            <p:ph idx="1"/>
          </p:nvPr>
        </p:nvSpPr>
        <p:spPr>
          <a:xfrm>
            <a:off x="231775" y="1651000"/>
            <a:ext cx="11530013" cy="4999038"/>
          </a:xfrm>
        </p:spPr>
        <p:txBody>
          <a:bodyPr/>
          <a:lstStyle/>
          <a:p>
            <a:pPr marL="0" indent="0" eaLnBrk="1" hangingPunct="1">
              <a:buFont typeface="Arial" panose="020B0604020202020204" pitchFamily="34" charset="0"/>
              <a:buNone/>
              <a:defRPr/>
            </a:pPr>
            <a:r>
              <a:rPr lang="it-IT" dirty="0" smtClean="0"/>
              <a:t>Si conduce il colloquio facendo </a:t>
            </a:r>
            <a:r>
              <a:rPr lang="it-IT" dirty="0"/>
              <a:t>riferimento </a:t>
            </a:r>
            <a:r>
              <a:rPr lang="it-IT" dirty="0" smtClean="0"/>
              <a:t>allo stimolo proposto, che andrà sviluppato in modo da:</a:t>
            </a:r>
            <a:endParaRPr lang="it-IT" dirty="0"/>
          </a:p>
          <a:p>
            <a:pPr eaLnBrk="1" hangingPunct="1">
              <a:defRPr/>
            </a:pPr>
            <a:r>
              <a:rPr lang="it-IT" dirty="0" smtClean="0"/>
              <a:t>fare riferimento ai punti chiave della domanda</a:t>
            </a:r>
            <a:endParaRPr lang="it-IT" dirty="0"/>
          </a:p>
          <a:p>
            <a:pPr eaLnBrk="1" hangingPunct="1">
              <a:defRPr/>
            </a:pPr>
            <a:r>
              <a:rPr lang="it-IT" dirty="0" smtClean="0"/>
              <a:t>esporre </a:t>
            </a:r>
            <a:r>
              <a:rPr lang="it-IT" dirty="0"/>
              <a:t>il proprio punto di vista </a:t>
            </a:r>
            <a:r>
              <a:rPr lang="it-IT" dirty="0" smtClean="0"/>
              <a:t>sottolineando </a:t>
            </a:r>
            <a:r>
              <a:rPr lang="it-IT" dirty="0"/>
              <a:t>gli aspetti </a:t>
            </a:r>
            <a:r>
              <a:rPr lang="it-IT" dirty="0" smtClean="0"/>
              <a:t>salienti</a:t>
            </a:r>
            <a:endParaRPr lang="it-IT" dirty="0"/>
          </a:p>
          <a:p>
            <a:pPr eaLnBrk="1" hangingPunct="1">
              <a:defRPr/>
            </a:pPr>
            <a:r>
              <a:rPr lang="it-IT" dirty="0" smtClean="0"/>
              <a:t>cercare </a:t>
            </a:r>
            <a:r>
              <a:rPr lang="it-IT" dirty="0"/>
              <a:t>di convincere il destinatario della validità della tesi </a:t>
            </a:r>
            <a:r>
              <a:rPr lang="it-IT" dirty="0" smtClean="0"/>
              <a:t>sostenuta</a:t>
            </a:r>
            <a:endParaRPr lang="it-IT" dirty="0"/>
          </a:p>
          <a:p>
            <a:pPr eaLnBrk="1" hangingPunct="1">
              <a:defRPr/>
            </a:pPr>
            <a:r>
              <a:rPr lang="it-IT" dirty="0" smtClean="0"/>
              <a:t>identificare </a:t>
            </a:r>
            <a:r>
              <a:rPr lang="it-IT" dirty="0"/>
              <a:t>eventuali argomenti opposti e </a:t>
            </a:r>
            <a:r>
              <a:rPr lang="it-IT" dirty="0" smtClean="0"/>
              <a:t>confutarli</a:t>
            </a:r>
            <a:endParaRPr lang="it-IT" dirty="0"/>
          </a:p>
          <a:p>
            <a:pPr eaLnBrk="1" hangingPunct="1">
              <a:defRPr/>
            </a:pPr>
            <a:r>
              <a:rPr lang="it-IT" dirty="0" smtClean="0"/>
              <a:t>introdurre </a:t>
            </a:r>
            <a:r>
              <a:rPr lang="it-IT" dirty="0"/>
              <a:t>le differenti argomentazioni </a:t>
            </a:r>
            <a:r>
              <a:rPr lang="it-IT" dirty="0" smtClean="0"/>
              <a:t>in modo da assicurare </a:t>
            </a:r>
            <a:r>
              <a:rPr lang="it-IT" dirty="0"/>
              <a:t>la </a:t>
            </a:r>
            <a:r>
              <a:rPr lang="it-IT" dirty="0" smtClean="0"/>
              <a:t>coerenza e la piena rispondenza alla domanda</a:t>
            </a:r>
          </a:p>
          <a:p>
            <a:pPr eaLnBrk="1" hangingPunct="1">
              <a:defRPr/>
            </a:pPr>
            <a:r>
              <a:rPr lang="it-IT" dirty="0" smtClean="0"/>
              <a:t>variare </a:t>
            </a:r>
            <a:r>
              <a:rPr lang="it-IT" dirty="0"/>
              <a:t>le formulazioni linguistiche </a:t>
            </a:r>
            <a:r>
              <a:rPr lang="it-IT" dirty="0" smtClean="0"/>
              <a:t>con ricchezza di lessico</a:t>
            </a:r>
          </a:p>
          <a:p>
            <a:pPr eaLnBrk="1" hangingPunct="1">
              <a:defRPr/>
            </a:pPr>
            <a:r>
              <a:rPr lang="it-IT" dirty="0" smtClean="0"/>
              <a:t>coinvolgere l’interlocutore, dimostrando serietà e impegno </a:t>
            </a:r>
            <a:endParaRPr lang="it-IT" dirty="0"/>
          </a:p>
        </p:txBody>
      </p:sp>
      <p:sp>
        <p:nvSpPr>
          <p:cNvPr id="4"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3161128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olo 1"/>
          <p:cNvSpPr>
            <a:spLocks noGrp="1"/>
          </p:cNvSpPr>
          <p:nvPr>
            <p:ph type="title"/>
          </p:nvPr>
        </p:nvSpPr>
        <p:spPr bwMode="auto">
          <a:xfrm>
            <a:off x="1179872" y="436765"/>
            <a:ext cx="10766322" cy="13176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eaLnBrk="1" hangingPunct="1"/>
            <a:r>
              <a:rPr lang="it-IT" altLang="it-IT" b="1" dirty="0" smtClean="0"/>
              <a:t>Tieni presente che l’esaminatore saprà:</a:t>
            </a:r>
          </a:p>
        </p:txBody>
      </p:sp>
      <p:sp>
        <p:nvSpPr>
          <p:cNvPr id="21507" name="Segnaposto contenuto 2"/>
          <p:cNvSpPr>
            <a:spLocks noGrp="1"/>
          </p:cNvSpPr>
          <p:nvPr>
            <p:ph idx="1"/>
          </p:nvPr>
        </p:nvSpPr>
        <p:spPr>
          <a:xfrm>
            <a:off x="838200" y="1825625"/>
            <a:ext cx="10658475" cy="4351338"/>
          </a:xfrm>
        </p:spPr>
        <p:txBody>
          <a:bodyPr/>
          <a:lstStyle/>
          <a:p>
            <a:pPr eaLnBrk="1" hangingPunct="1"/>
            <a:r>
              <a:rPr lang="it-IT" altLang="it-IT" smtClean="0"/>
              <a:t>assumere un atteggiamento incoraggiante che possa permettere ai candidati di superare eventuali blocchi nella comunicazione</a:t>
            </a:r>
          </a:p>
          <a:p>
            <a:pPr eaLnBrk="1" hangingPunct="1"/>
            <a:r>
              <a:rPr lang="it-IT" altLang="it-IT" smtClean="0"/>
              <a:t>orientare l’interazione attraverso domande che tendano a sollecitare la capacità dei candidati a descrivere, raccontare le loro esperienze e ad esprimere il loro punto di vista</a:t>
            </a:r>
          </a:p>
          <a:p>
            <a:pPr eaLnBrk="1" hangingPunct="1"/>
            <a:r>
              <a:rPr lang="it-IT" altLang="it-IT" smtClean="0"/>
              <a:t>accettare tale e quale l’interpretazione dei candidati anche se si discosta dalla sua</a:t>
            </a:r>
          </a:p>
          <a:p>
            <a:pPr eaLnBrk="1" hangingPunct="1"/>
            <a:r>
              <a:rPr lang="it-IT" altLang="it-IT" smtClean="0"/>
              <a:t>stimolare a difendere/giustificare l’altrui opinione senza pregiudizi</a:t>
            </a:r>
          </a:p>
        </p:txBody>
      </p:sp>
      <p:sp>
        <p:nvSpPr>
          <p:cNvPr id="4"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26815686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olo 1"/>
          <p:cNvSpPr>
            <a:spLocks noGrp="1"/>
          </p:cNvSpPr>
          <p:nvPr>
            <p:ph type="title" idx="4294967295"/>
          </p:nvPr>
        </p:nvSpPr>
        <p:spPr bwMode="auto">
          <a:xfrm>
            <a:off x="719138" y="1787525"/>
            <a:ext cx="10998200" cy="3225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p>
            <a:pPr algn="ctr"/>
            <a:r>
              <a:rPr lang="it-IT" altLang="it-IT" sz="4000" b="1" dirty="0">
                <a:solidFill>
                  <a:srgbClr val="00B050"/>
                </a:solidFill>
                <a:cs typeface="Times New Roman" panose="02020603050405020304" pitchFamily="18" charset="0"/>
              </a:rPr>
              <a:t>ALCUNI CONSIGLI:</a:t>
            </a:r>
            <a:br>
              <a:rPr lang="it-IT" altLang="it-IT" sz="4000" b="1" dirty="0">
                <a:solidFill>
                  <a:srgbClr val="00B050"/>
                </a:solidFill>
                <a:cs typeface="Times New Roman" panose="02020603050405020304" pitchFamily="18" charset="0"/>
              </a:rPr>
            </a:br>
            <a:r>
              <a:rPr lang="it-IT" altLang="it-IT" sz="4000" b="1" dirty="0">
                <a:solidFill>
                  <a:srgbClr val="00B050"/>
                </a:solidFill>
                <a:cs typeface="Times New Roman" panose="02020603050405020304" pitchFamily="18" charset="0"/>
              </a:rPr>
              <a:t/>
            </a:r>
            <a:br>
              <a:rPr lang="it-IT" altLang="it-IT" sz="4000" b="1" dirty="0">
                <a:solidFill>
                  <a:srgbClr val="00B050"/>
                </a:solidFill>
                <a:cs typeface="Times New Roman" panose="02020603050405020304" pitchFamily="18" charset="0"/>
              </a:rPr>
            </a:br>
            <a:r>
              <a:rPr lang="it-IT" altLang="it-IT" sz="4000" b="1" dirty="0">
                <a:solidFill>
                  <a:srgbClr val="00B050"/>
                </a:solidFill>
                <a:cs typeface="Times New Roman" panose="02020603050405020304" pitchFamily="18" charset="0"/>
              </a:rPr>
              <a:t/>
            </a:r>
            <a:br>
              <a:rPr lang="it-IT" altLang="it-IT" sz="4000" b="1" dirty="0">
                <a:solidFill>
                  <a:srgbClr val="00B050"/>
                </a:solidFill>
                <a:cs typeface="Times New Roman" panose="02020603050405020304" pitchFamily="18" charset="0"/>
              </a:rPr>
            </a:br>
            <a:r>
              <a:rPr lang="it-IT" altLang="it-IT" sz="4000" b="1" dirty="0">
                <a:solidFill>
                  <a:srgbClr val="00B050"/>
                </a:solidFill>
                <a:cs typeface="Times New Roman" panose="02020603050405020304" pitchFamily="18" charset="0"/>
              </a:rPr>
              <a:t>Il linguaggio non verbale del colloquio</a:t>
            </a:r>
          </a:p>
        </p:txBody>
      </p:sp>
      <p:sp>
        <p:nvSpPr>
          <p:cNvPr id="3"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36132922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465138" y="189789"/>
            <a:ext cx="11380787" cy="5245026"/>
          </a:xfrm>
          <a:prstGeom prst="rect">
            <a:avLst/>
          </a:prstGeom>
        </p:spPr>
        <p:txBody>
          <a:bodyPr>
            <a:spAutoFit/>
          </a:bodyPr>
          <a:lstStyle/>
          <a:p>
            <a:pPr algn="ctr">
              <a:lnSpc>
                <a:spcPct val="90000"/>
              </a:lnSpc>
              <a:spcBef>
                <a:spcPts val="1000"/>
              </a:spcBef>
              <a:defRPr/>
            </a:pPr>
            <a:r>
              <a:rPr lang="it-IT" sz="5500" b="1" dirty="0" smtClean="0">
                <a:solidFill>
                  <a:srgbClr val="00B050"/>
                </a:solidFill>
                <a:latin typeface="+mj-lt"/>
                <a:ea typeface="+mj-ea"/>
                <a:cs typeface="Times New Roman" panose="02020603050405020304" pitchFamily="18" charset="0"/>
              </a:rPr>
              <a:t>La </a:t>
            </a:r>
            <a:r>
              <a:rPr lang="it-IT" sz="5500" b="1" dirty="0">
                <a:solidFill>
                  <a:srgbClr val="00B050"/>
                </a:solidFill>
                <a:latin typeface="+mj-lt"/>
                <a:ea typeface="+mj-ea"/>
                <a:cs typeface="Times New Roman" panose="02020603050405020304" pitchFamily="18" charset="0"/>
              </a:rPr>
              <a:t>postura</a:t>
            </a:r>
          </a:p>
          <a:p>
            <a:pPr marL="228600" indent="-228600">
              <a:lnSpc>
                <a:spcPct val="90000"/>
              </a:lnSpc>
              <a:spcBef>
                <a:spcPts val="1000"/>
              </a:spcBef>
              <a:buFont typeface="Arial" panose="020B0604020202020204" pitchFamily="34" charset="0"/>
              <a:buChar char="•"/>
              <a:defRPr/>
            </a:pPr>
            <a:endParaRPr lang="it-IT" sz="2800" dirty="0" smtClean="0">
              <a:latin typeface="+mn-lt"/>
            </a:endParaRPr>
          </a:p>
          <a:p>
            <a:pPr marL="228600" indent="-228600">
              <a:lnSpc>
                <a:spcPct val="90000"/>
              </a:lnSpc>
              <a:spcBef>
                <a:spcPts val="1000"/>
              </a:spcBef>
              <a:buFont typeface="Arial" panose="020B0604020202020204" pitchFamily="34" charset="0"/>
              <a:buChar char="•"/>
              <a:defRPr/>
            </a:pPr>
            <a:endParaRPr lang="it-IT" sz="2800" dirty="0">
              <a:latin typeface="+mn-lt"/>
            </a:endParaRPr>
          </a:p>
          <a:p>
            <a:pPr marL="228600" indent="-228600">
              <a:lnSpc>
                <a:spcPct val="90000"/>
              </a:lnSpc>
              <a:spcBef>
                <a:spcPts val="1000"/>
              </a:spcBef>
              <a:buFont typeface="Arial" panose="020B0604020202020204" pitchFamily="34" charset="0"/>
              <a:buChar char="•"/>
              <a:defRPr/>
            </a:pPr>
            <a:r>
              <a:rPr lang="it-IT" sz="2800" dirty="0">
                <a:latin typeface="+mn-lt"/>
              </a:rPr>
              <a:t>Una persona seduta in maniera scomposta difficilmente darà una prima impressione positiva. Questo atteggiamento denota in genere una mancanza di fiducia in sé stessi, ed è inoltre una forma di maleducazione e quindi di mancanza di rispetto nei confronti dell’interlocutore.</a:t>
            </a:r>
          </a:p>
          <a:p>
            <a:pPr marL="228600" indent="-228600">
              <a:lnSpc>
                <a:spcPct val="90000"/>
              </a:lnSpc>
              <a:spcBef>
                <a:spcPts val="1000"/>
              </a:spcBef>
              <a:buFont typeface="Arial" panose="020B0604020202020204" pitchFamily="34" charset="0"/>
              <a:buChar char="•"/>
              <a:defRPr/>
            </a:pPr>
            <a:r>
              <a:rPr lang="it-IT" sz="2800" dirty="0">
                <a:latin typeface="+mn-lt"/>
              </a:rPr>
              <a:t>Qualora il candidato siede sul ciglio della sedia, sporgendosi leggermente verso l’esaminatore, possiamo invece dedurre che ci stia ascoltando con attenzione, che sia concentrato sulle nostre domande</a:t>
            </a:r>
          </a:p>
        </p:txBody>
      </p:sp>
      <p:sp>
        <p:nvSpPr>
          <p:cNvPr id="3"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24822046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555625" y="1811338"/>
            <a:ext cx="11199813" cy="3840162"/>
          </a:xfrm>
          <a:prstGeom prst="rect">
            <a:avLst/>
          </a:prstGeom>
        </p:spPr>
        <p:txBody>
          <a:bodyPr>
            <a:spAutoFit/>
          </a:bodyPr>
          <a:lstStyle/>
          <a:p>
            <a:pPr>
              <a:lnSpc>
                <a:spcPct val="90000"/>
              </a:lnSpc>
              <a:spcBef>
                <a:spcPts val="1000"/>
              </a:spcBef>
              <a:defRPr/>
            </a:pPr>
            <a:r>
              <a:rPr lang="it-IT" sz="2800" dirty="0">
                <a:latin typeface="+mn-lt"/>
              </a:rPr>
              <a:t>Se mentre rivolgiamo le domande al candidato questo si ritrae, potremmo pensare che si stia mettendo sulle difensive, ma è soprattutto quando linguaggio verbale e non verbale ci appaiono slegati che dobbiamo prestare attenzione. </a:t>
            </a:r>
          </a:p>
          <a:p>
            <a:pPr>
              <a:lnSpc>
                <a:spcPct val="90000"/>
              </a:lnSpc>
              <a:spcBef>
                <a:spcPts val="1000"/>
              </a:spcBef>
              <a:defRPr/>
            </a:pPr>
            <a:endParaRPr lang="it-IT" sz="2800" dirty="0">
              <a:latin typeface="+mn-lt"/>
            </a:endParaRPr>
          </a:p>
          <a:p>
            <a:pPr>
              <a:lnSpc>
                <a:spcPct val="90000"/>
              </a:lnSpc>
              <a:spcBef>
                <a:spcPts val="1000"/>
              </a:spcBef>
              <a:defRPr/>
            </a:pPr>
            <a:r>
              <a:rPr lang="it-IT" sz="2800" dirty="0">
                <a:latin typeface="+mn-lt"/>
              </a:rPr>
              <a:t>Ad esempio, se il candidato ci sta raccontando con enfasi e trasporto di una sua esperienza, ma le sue spalle restano rigide e immobili, è abbastanza legittimo sospettare che stia recitando una parte a memoria per impressionarci, o che stia spudoratamente mentendo</a:t>
            </a:r>
          </a:p>
        </p:txBody>
      </p:sp>
      <p:sp>
        <p:nvSpPr>
          <p:cNvPr id="7" name="Rettangolo 6"/>
          <p:cNvSpPr/>
          <p:nvPr/>
        </p:nvSpPr>
        <p:spPr>
          <a:xfrm>
            <a:off x="1691148" y="141914"/>
            <a:ext cx="6125497" cy="923330"/>
          </a:xfrm>
          <a:prstGeom prst="rect">
            <a:avLst/>
          </a:prstGeom>
        </p:spPr>
        <p:txBody>
          <a:bodyPr wrap="square">
            <a:spAutoFit/>
          </a:bodyPr>
          <a:lstStyle/>
          <a:p>
            <a:pPr algn="ctr">
              <a:lnSpc>
                <a:spcPct val="90000"/>
              </a:lnSpc>
              <a:spcBef>
                <a:spcPts val="1000"/>
              </a:spcBef>
              <a:defRPr/>
            </a:pPr>
            <a:r>
              <a:rPr lang="it-IT" sz="6000" b="1" dirty="0">
                <a:solidFill>
                  <a:srgbClr val="00B050"/>
                </a:solidFill>
                <a:latin typeface="Gill Sans MT" panose="020B0502020104020203" pitchFamily="34" charset="0"/>
                <a:ea typeface="+mj-ea"/>
                <a:cs typeface="Times New Roman" panose="02020603050405020304" pitchFamily="18" charset="0"/>
              </a:rPr>
              <a:t>			</a:t>
            </a:r>
            <a:r>
              <a:rPr lang="it-IT" sz="5500" b="1" dirty="0">
                <a:solidFill>
                  <a:srgbClr val="00B050"/>
                </a:solidFill>
                <a:latin typeface="+mj-lt"/>
                <a:ea typeface="+mj-ea"/>
                <a:cs typeface="Times New Roman" panose="02020603050405020304" pitchFamily="18" charset="0"/>
              </a:rPr>
              <a:t>La postura</a:t>
            </a:r>
          </a:p>
        </p:txBody>
      </p:sp>
      <p:sp>
        <p:nvSpPr>
          <p:cNvPr id="4"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28058890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1026"/>
          <p:cNvSpPr>
            <a:spLocks noGrp="1" noChangeArrowheads="1"/>
          </p:cNvSpPr>
          <p:nvPr>
            <p:ph type="title" idx="4294967295"/>
          </p:nvPr>
        </p:nvSpPr>
        <p:spPr>
          <a:xfrm>
            <a:off x="304800" y="1484313"/>
            <a:ext cx="11563350" cy="2203450"/>
          </a:xfrm>
          <a:prstGeom prst="rect">
            <a:avLst/>
          </a:prstGeom>
        </p:spPr>
        <p:txBody>
          <a:bodyPr>
            <a:normAutofit/>
          </a:bodyPr>
          <a:lstStyle/>
          <a:p>
            <a:pPr eaLnBrk="1" fontAlgn="auto" hangingPunct="1">
              <a:spcAft>
                <a:spcPts val="0"/>
              </a:spcAft>
              <a:defRPr/>
            </a:pPr>
            <a:r>
              <a:rPr lang="it-IT" b="1" dirty="0" smtClean="0">
                <a:effectLst>
                  <a:outerShdw blurRad="38100" dist="38100" dir="2700000" algn="tl">
                    <a:srgbClr val="FFFFFF"/>
                  </a:outerShdw>
                </a:effectLst>
              </a:rPr>
              <a:t>LA SELEZIONE AZIENDALE</a:t>
            </a:r>
            <a:br>
              <a:rPr lang="it-IT" b="1" dirty="0" smtClean="0">
                <a:effectLst>
                  <a:outerShdw blurRad="38100" dist="38100" dir="2700000" algn="tl">
                    <a:srgbClr val="FFFFFF"/>
                  </a:outerShdw>
                </a:effectLst>
              </a:rPr>
            </a:br>
            <a:r>
              <a:rPr lang="it-IT" b="1" i="1" dirty="0" smtClean="0">
                <a:effectLst>
                  <a:outerShdw blurRad="38100" dist="38100" dir="2700000" algn="tl">
                    <a:srgbClr val="FFFFFF"/>
                  </a:outerShdw>
                </a:effectLst>
              </a:rPr>
              <a:t>Incontro tra domanda e offerta</a:t>
            </a:r>
            <a:r>
              <a:rPr lang="it-IT" b="1" dirty="0" smtClean="0">
                <a:effectLst>
                  <a:outerShdw blurRad="38100" dist="38100" dir="2700000" algn="tl">
                    <a:srgbClr val="FFFFFF"/>
                  </a:outerShdw>
                </a:effectLst>
              </a:rPr>
              <a:t/>
            </a:r>
            <a:br>
              <a:rPr lang="it-IT" b="1" dirty="0" smtClean="0">
                <a:effectLst>
                  <a:outerShdw blurRad="38100" dist="38100" dir="2700000" algn="tl">
                    <a:srgbClr val="FFFFFF"/>
                  </a:outerShdw>
                </a:effectLst>
              </a:rPr>
            </a:br>
            <a:endParaRPr lang="it-IT" b="1" dirty="0" smtClean="0">
              <a:effectLst>
                <a:outerShdw blurRad="38100" dist="38100" dir="2700000" algn="tl">
                  <a:srgbClr val="FFFFFF"/>
                </a:outerShdw>
              </a:effectLst>
            </a:endParaRPr>
          </a:p>
        </p:txBody>
      </p:sp>
      <p:sp>
        <p:nvSpPr>
          <p:cNvPr id="9220" name="Rettangolo 6"/>
          <p:cNvSpPr>
            <a:spLocks noChangeArrowheads="1"/>
          </p:cNvSpPr>
          <p:nvPr/>
        </p:nvSpPr>
        <p:spPr bwMode="auto">
          <a:xfrm>
            <a:off x="304800" y="2995613"/>
            <a:ext cx="7254743" cy="3108543"/>
          </a:xfrm>
          <a:prstGeom prst="rect">
            <a:avLst/>
          </a:prstGeom>
          <a:noFill/>
          <a:ln w="9525">
            <a:noFill/>
            <a:miter lim="800000"/>
            <a:headEnd/>
            <a:tailEnd/>
          </a:ln>
        </p:spPr>
        <p:txBody>
          <a:bodyPr wrap="none">
            <a:spAutoFit/>
          </a:bodyPr>
          <a:lstStyle/>
          <a:p>
            <a:pPr eaLnBrk="1" fontAlgn="auto" hangingPunct="1">
              <a:spcBef>
                <a:spcPts val="0"/>
              </a:spcBef>
              <a:spcAft>
                <a:spcPts val="0"/>
              </a:spcAft>
              <a:defRPr/>
            </a:pPr>
            <a:r>
              <a:rPr lang="it-IT" sz="2800" b="1" i="1" dirty="0">
                <a:latin typeface="+mj-lt"/>
              </a:rPr>
              <a:t>Gianfranco </a:t>
            </a:r>
            <a:r>
              <a:rPr lang="it-IT" sz="2800" b="1" i="1" dirty="0" err="1">
                <a:latin typeface="+mj-lt"/>
              </a:rPr>
              <a:t>Dondarini</a:t>
            </a:r>
            <a:endParaRPr lang="it-IT" sz="2800" b="1" i="1" dirty="0">
              <a:latin typeface="+mj-lt"/>
            </a:endParaRPr>
          </a:p>
          <a:p>
            <a:pPr eaLnBrk="1" fontAlgn="auto" hangingPunct="1">
              <a:spcBef>
                <a:spcPts val="0"/>
              </a:spcBef>
              <a:spcAft>
                <a:spcPts val="0"/>
              </a:spcAft>
              <a:defRPr/>
            </a:pPr>
            <a:endParaRPr lang="it-IT" sz="2800" b="1" i="1" dirty="0">
              <a:latin typeface="+mj-lt"/>
            </a:endParaRPr>
          </a:p>
          <a:p>
            <a:pPr eaLnBrk="1" fontAlgn="auto" hangingPunct="1">
              <a:spcBef>
                <a:spcPts val="0"/>
              </a:spcBef>
              <a:spcAft>
                <a:spcPts val="0"/>
              </a:spcAft>
              <a:defRPr/>
            </a:pPr>
            <a:r>
              <a:rPr lang="it-IT" sz="2800" b="1" i="1" dirty="0">
                <a:latin typeface="+mj-lt"/>
              </a:rPr>
              <a:t>Amministratore Delegato </a:t>
            </a:r>
            <a:r>
              <a:rPr lang="it-IT" sz="2800" b="1" i="1" dirty="0" smtClean="0">
                <a:latin typeface="+mj-lt"/>
              </a:rPr>
              <a:t>VIRO </a:t>
            </a:r>
            <a:r>
              <a:rPr lang="it-IT" sz="2800" b="1" i="1" dirty="0">
                <a:latin typeface="+mj-lt"/>
              </a:rPr>
              <a:t>S.p.A</a:t>
            </a:r>
            <a:r>
              <a:rPr lang="it-IT" sz="2800" b="1" i="1" dirty="0" smtClean="0">
                <a:latin typeface="+mj-lt"/>
              </a:rPr>
              <a:t>.</a:t>
            </a:r>
          </a:p>
          <a:p>
            <a:pPr eaLnBrk="1" fontAlgn="auto" hangingPunct="1">
              <a:spcBef>
                <a:spcPts val="0"/>
              </a:spcBef>
              <a:spcAft>
                <a:spcPts val="0"/>
              </a:spcAft>
              <a:defRPr/>
            </a:pPr>
            <a:r>
              <a:rPr lang="it-IT" sz="2800" b="1" i="1" dirty="0" smtClean="0">
                <a:latin typeface="+mj-lt"/>
              </a:rPr>
              <a:t>Presidente ASSPECT</a:t>
            </a:r>
          </a:p>
          <a:p>
            <a:pPr eaLnBrk="1" fontAlgn="auto" hangingPunct="1">
              <a:spcBef>
                <a:spcPts val="0"/>
              </a:spcBef>
              <a:spcAft>
                <a:spcPts val="0"/>
              </a:spcAft>
              <a:defRPr/>
            </a:pPr>
            <a:r>
              <a:rPr lang="it-IT" sz="2800" b="1" i="1" dirty="0" smtClean="0">
                <a:latin typeface="+mj-lt"/>
              </a:rPr>
              <a:t>Presidente EUROLOCKS-SUD AFRICA</a:t>
            </a:r>
          </a:p>
          <a:p>
            <a:pPr eaLnBrk="1" fontAlgn="auto" hangingPunct="1">
              <a:spcBef>
                <a:spcPts val="0"/>
              </a:spcBef>
              <a:spcAft>
                <a:spcPts val="0"/>
              </a:spcAft>
              <a:defRPr/>
            </a:pPr>
            <a:r>
              <a:rPr lang="it-IT" sz="2800" b="1" i="1" dirty="0" smtClean="0">
                <a:latin typeface="+mj-lt"/>
              </a:rPr>
              <a:t>Amministratore unico Nuova Ario (Romania)</a:t>
            </a:r>
          </a:p>
          <a:p>
            <a:pPr eaLnBrk="1" fontAlgn="auto" hangingPunct="1">
              <a:spcBef>
                <a:spcPts val="0"/>
              </a:spcBef>
              <a:spcAft>
                <a:spcPts val="0"/>
              </a:spcAft>
              <a:defRPr/>
            </a:pPr>
            <a:r>
              <a:rPr lang="it-IT" sz="2800" b="1" i="1" dirty="0" smtClean="0">
                <a:latin typeface="+mj-lt"/>
              </a:rPr>
              <a:t>Rappresentante Federmeccanica per Confindustria</a:t>
            </a:r>
            <a:endParaRPr lang="it-IT" sz="2800" b="1" i="1" dirty="0">
              <a:latin typeface="+mj-lt"/>
            </a:endParaRPr>
          </a:p>
        </p:txBody>
      </p:sp>
      <p:pic>
        <p:nvPicPr>
          <p:cNvPr id="7172" name="Immagine 4" descr="imagesCAB7CB82.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487216" y="3516313"/>
            <a:ext cx="4404747" cy="272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
        <p:nvSpPr>
          <p:cNvPr id="3" name="Rettangolo 2"/>
          <p:cNvSpPr/>
          <p:nvPr/>
        </p:nvSpPr>
        <p:spPr>
          <a:xfrm>
            <a:off x="1186305" y="181125"/>
            <a:ext cx="6881307" cy="769441"/>
          </a:xfrm>
          <a:prstGeom prst="rect">
            <a:avLst/>
          </a:prstGeom>
        </p:spPr>
        <p:txBody>
          <a:bodyPr wrap="none">
            <a:spAutoFit/>
          </a:bodyPr>
          <a:lstStyle/>
          <a:p>
            <a:r>
              <a:rPr lang="it-IT" sz="4400" b="1" dirty="0">
                <a:effectLst>
                  <a:outerShdw blurRad="38100" dist="38100" dir="2700000" algn="tl">
                    <a:srgbClr val="FFFFFF"/>
                  </a:outerShdw>
                </a:effectLst>
              </a:rPr>
              <a:t>Curriculum Vitae e Colloquio</a:t>
            </a:r>
            <a:endParaRPr lang="it-IT" sz="4400" dirty="0"/>
          </a:p>
        </p:txBody>
      </p:sp>
    </p:spTree>
    <p:extLst>
      <p:ext uri="{BB962C8B-B14F-4D97-AF65-F5344CB8AC3E}">
        <p14:creationId xmlns:p14="http://schemas.microsoft.com/office/powerpoint/2010/main" val="41043505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465138" y="179955"/>
            <a:ext cx="11380787" cy="6089650"/>
          </a:xfrm>
          <a:prstGeom prst="rect">
            <a:avLst/>
          </a:prstGeom>
        </p:spPr>
        <p:txBody>
          <a:bodyPr>
            <a:spAutoFit/>
          </a:bodyPr>
          <a:lstStyle/>
          <a:p>
            <a:pPr>
              <a:lnSpc>
                <a:spcPct val="90000"/>
              </a:lnSpc>
              <a:spcBef>
                <a:spcPts val="1000"/>
              </a:spcBef>
              <a:defRPr/>
            </a:pPr>
            <a:r>
              <a:rPr lang="it-IT" sz="6000" b="1" dirty="0" smtClean="0">
                <a:solidFill>
                  <a:srgbClr val="00B050"/>
                </a:solidFill>
                <a:latin typeface="Gill Sans MT" panose="020B0502020104020203" pitchFamily="34" charset="0"/>
                <a:ea typeface="+mj-ea"/>
                <a:cs typeface="Times New Roman" panose="02020603050405020304" pitchFamily="18" charset="0"/>
              </a:rPr>
              <a:t>		</a:t>
            </a:r>
            <a:r>
              <a:rPr lang="it-IT" sz="5500" b="1" dirty="0" smtClean="0">
                <a:solidFill>
                  <a:srgbClr val="00B050"/>
                </a:solidFill>
                <a:latin typeface="+mj-lt"/>
                <a:ea typeface="+mj-ea"/>
                <a:cs typeface="Times New Roman" panose="02020603050405020304" pitchFamily="18" charset="0"/>
              </a:rPr>
              <a:t>I movimenti di mani e braccia</a:t>
            </a:r>
            <a:endParaRPr lang="it-IT" sz="5500" dirty="0" smtClean="0">
              <a:latin typeface="+mj-lt"/>
            </a:endParaRPr>
          </a:p>
          <a:p>
            <a:pPr marL="228600" indent="-228600">
              <a:lnSpc>
                <a:spcPct val="90000"/>
              </a:lnSpc>
              <a:spcBef>
                <a:spcPts val="1000"/>
              </a:spcBef>
              <a:buFont typeface="Arial" panose="020B0604020202020204" pitchFamily="34" charset="0"/>
              <a:buChar char="•"/>
              <a:defRPr/>
            </a:pPr>
            <a:r>
              <a:rPr lang="it-IT" sz="2800" dirty="0" smtClean="0">
                <a:latin typeface="+mn-lt"/>
              </a:rPr>
              <a:t>Utilizziamo mani e braccia per rafforzare, enfatizzare, sottolineare ciò che stiamo dicendo. </a:t>
            </a:r>
          </a:p>
          <a:p>
            <a:pPr marL="228600" indent="-228600">
              <a:lnSpc>
                <a:spcPct val="90000"/>
              </a:lnSpc>
              <a:spcBef>
                <a:spcPts val="1000"/>
              </a:spcBef>
              <a:buFont typeface="Arial" panose="020B0604020202020204" pitchFamily="34" charset="0"/>
              <a:buChar char="•"/>
              <a:defRPr/>
            </a:pPr>
            <a:r>
              <a:rPr lang="it-IT" sz="2800" dirty="0" smtClean="0">
                <a:latin typeface="+mn-lt"/>
              </a:rPr>
              <a:t>I </a:t>
            </a:r>
            <a:r>
              <a:rPr lang="it-IT" sz="2800" dirty="0">
                <a:latin typeface="+mn-lt"/>
              </a:rPr>
              <a:t>gesti, quindi, ci sono di supporto per esprimere noi stessi. </a:t>
            </a:r>
          </a:p>
          <a:p>
            <a:pPr marL="228600" indent="-228600">
              <a:lnSpc>
                <a:spcPct val="90000"/>
              </a:lnSpc>
              <a:spcBef>
                <a:spcPts val="1000"/>
              </a:spcBef>
              <a:buFont typeface="Arial" panose="020B0604020202020204" pitchFamily="34" charset="0"/>
              <a:buChar char="•"/>
              <a:defRPr/>
            </a:pPr>
            <a:r>
              <a:rPr lang="it-IT" sz="2800" dirty="0">
                <a:latin typeface="+mn-lt"/>
              </a:rPr>
              <a:t>Ma tra essere espressivi ed essere teatrali c’è una certa differenza. Diffidiamo, quindi, di chi si sbraccia eccessivamente, perché potrebbe essere un tentativo di affabularci enfatizzando argomenti in realtà poco consistenti. Se il candidato tende a puntarci contro l’indice, possiamo pensare che abbia un temperamento autoritario, cosa che potrebbe rappresentare un plus in certe situazioni o uno svantaggio in altre – ad esempio se l’attività a cui potrebbe essere destinato comporti un lavoro in team</a:t>
            </a:r>
            <a:r>
              <a:rPr lang="it-IT" sz="2800" dirty="0" smtClean="0">
                <a:latin typeface="+mn-lt"/>
              </a:rPr>
              <a:t>.</a:t>
            </a:r>
          </a:p>
          <a:p>
            <a:pPr marL="228600" indent="-228600">
              <a:lnSpc>
                <a:spcPct val="90000"/>
              </a:lnSpc>
              <a:spcBef>
                <a:spcPts val="1000"/>
              </a:spcBef>
              <a:buFont typeface="Arial" panose="020B0604020202020204" pitchFamily="34" charset="0"/>
              <a:buChar char="•"/>
              <a:defRPr/>
            </a:pPr>
            <a:endParaRPr lang="it-IT" sz="2800" dirty="0">
              <a:latin typeface="+mn-lt"/>
            </a:endParaRPr>
          </a:p>
        </p:txBody>
      </p:sp>
      <p:sp>
        <p:nvSpPr>
          <p:cNvPr id="3"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22908398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159576" y="150439"/>
            <a:ext cx="11704637" cy="6348413"/>
          </a:xfrm>
          <a:prstGeom prst="rect">
            <a:avLst/>
          </a:prstGeom>
        </p:spPr>
        <p:txBody>
          <a:bodyPr>
            <a:spAutoFit/>
          </a:bodyPr>
          <a:lstStyle/>
          <a:p>
            <a:pPr>
              <a:lnSpc>
                <a:spcPct val="90000"/>
              </a:lnSpc>
              <a:spcBef>
                <a:spcPts val="1000"/>
              </a:spcBef>
              <a:defRPr/>
            </a:pPr>
            <a:r>
              <a:rPr lang="it-IT" sz="6000" b="1" dirty="0">
                <a:solidFill>
                  <a:srgbClr val="00B050"/>
                </a:solidFill>
                <a:latin typeface="Gill Sans MT" panose="020B0502020104020203" pitchFamily="34" charset="0"/>
                <a:ea typeface="+mj-ea"/>
                <a:cs typeface="Times New Roman" panose="02020603050405020304" pitchFamily="18" charset="0"/>
              </a:rPr>
              <a:t>		</a:t>
            </a:r>
            <a:r>
              <a:rPr lang="it-IT" sz="4000" dirty="0">
                <a:solidFill>
                  <a:srgbClr val="00B050"/>
                </a:solidFill>
                <a:cs typeface="Times New Roman" panose="02020603050405020304" pitchFamily="18" charset="0"/>
              </a:rPr>
              <a:t> </a:t>
            </a:r>
            <a:r>
              <a:rPr lang="it-IT" sz="5500" dirty="0">
                <a:solidFill>
                  <a:srgbClr val="00B050"/>
                </a:solidFill>
                <a:cs typeface="Times New Roman" panose="02020603050405020304" pitchFamily="18" charset="0"/>
              </a:rPr>
              <a:t>I movimenti di mani e braccia</a:t>
            </a:r>
            <a:endParaRPr lang="it-IT" sz="5500" dirty="0"/>
          </a:p>
          <a:p>
            <a:pPr marL="228600" indent="-228600">
              <a:lnSpc>
                <a:spcPct val="90000"/>
              </a:lnSpc>
              <a:spcBef>
                <a:spcPts val="1000"/>
              </a:spcBef>
              <a:buFont typeface="Arial" panose="020B0604020202020204" pitchFamily="34" charset="0"/>
              <a:buChar char="•"/>
              <a:defRPr/>
            </a:pPr>
            <a:r>
              <a:rPr lang="it-IT" sz="2800" dirty="0">
                <a:latin typeface="+mn-lt"/>
              </a:rPr>
              <a:t>Se durante il colloquio il candidato incrocia le braccia, potremmo pensare che si stia mettendo sulla difensiva, o si senta comunque a disagio. Ma può essere anche la reazione naturale al fatto di doversi confrontare con uno sconosciuto. Se durante il colloquio scioglierà le braccia, avremo quindi un segnale positivo, perché vuol dire che stiamo iniziando ad instaurare una rapporto di fiducia.</a:t>
            </a:r>
          </a:p>
          <a:p>
            <a:pPr marL="228600" indent="-228600">
              <a:lnSpc>
                <a:spcPct val="90000"/>
              </a:lnSpc>
              <a:spcBef>
                <a:spcPts val="1000"/>
              </a:spcBef>
              <a:buFont typeface="Arial" panose="020B0604020202020204" pitchFamily="34" charset="0"/>
              <a:buChar char="•"/>
              <a:defRPr/>
            </a:pPr>
            <a:r>
              <a:rPr lang="it-IT" sz="2800" dirty="0">
                <a:latin typeface="+mn-lt"/>
              </a:rPr>
              <a:t>Toccarsi ripetutamente la faccia, i capelli, grattarsi il collo o la gola sono tutti segni che denotano stress e nervosismo. Il candidato è nervoso perché ci sta mentendo? O è semplicemente emozionato perché tiene veramente ad ottenere questo lavoro?</a:t>
            </a:r>
          </a:p>
          <a:p>
            <a:pPr marL="228600" indent="-228600">
              <a:lnSpc>
                <a:spcPct val="90000"/>
              </a:lnSpc>
              <a:spcBef>
                <a:spcPts val="1000"/>
              </a:spcBef>
              <a:buFont typeface="Arial" panose="020B0604020202020204" pitchFamily="34" charset="0"/>
              <a:buChar char="•"/>
              <a:defRPr/>
            </a:pPr>
            <a:r>
              <a:rPr lang="it-IT" sz="2800" dirty="0">
                <a:latin typeface="+mn-lt"/>
              </a:rPr>
              <a:t>È comprensibile che il candidato possa essere un po’ nervoso quando si presenta al colloquio. Ma ci si aspetta che nel corso del dialogo si rilassi. Se inizia a giocherellare con la penna o a tamburellare le dita, può significare che abbiamo toccato un punto debole, un argomento che lo mette a disagio.</a:t>
            </a:r>
          </a:p>
        </p:txBody>
      </p:sp>
      <p:sp>
        <p:nvSpPr>
          <p:cNvPr id="3"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5767334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465138" y="207272"/>
            <a:ext cx="11380787" cy="5313363"/>
          </a:xfrm>
          <a:prstGeom prst="rect">
            <a:avLst/>
          </a:prstGeom>
        </p:spPr>
        <p:txBody>
          <a:bodyPr>
            <a:spAutoFit/>
          </a:bodyPr>
          <a:lstStyle/>
          <a:p>
            <a:pPr>
              <a:lnSpc>
                <a:spcPct val="90000"/>
              </a:lnSpc>
              <a:spcBef>
                <a:spcPts val="1000"/>
              </a:spcBef>
              <a:defRPr/>
            </a:pPr>
            <a:r>
              <a:rPr lang="it-IT" sz="6000" b="1" dirty="0">
                <a:solidFill>
                  <a:srgbClr val="00B050"/>
                </a:solidFill>
                <a:latin typeface="Gill Sans MT" panose="020B0502020104020203" pitchFamily="34" charset="0"/>
                <a:ea typeface="+mj-ea"/>
                <a:cs typeface="Times New Roman" panose="02020603050405020304" pitchFamily="18" charset="0"/>
              </a:rPr>
              <a:t>			</a:t>
            </a:r>
            <a:r>
              <a:rPr lang="it-IT" sz="5500" b="1" dirty="0" smtClean="0">
                <a:solidFill>
                  <a:srgbClr val="00B050"/>
                </a:solidFill>
                <a:latin typeface="+mj-lt"/>
                <a:ea typeface="+mj-ea"/>
                <a:cs typeface="Times New Roman" panose="02020603050405020304" pitchFamily="18" charset="0"/>
              </a:rPr>
              <a:t>Contatto visivo</a:t>
            </a:r>
            <a:endParaRPr lang="it-IT" sz="5500" b="1" dirty="0">
              <a:solidFill>
                <a:srgbClr val="00B050"/>
              </a:solidFill>
              <a:latin typeface="+mj-lt"/>
              <a:ea typeface="+mj-ea"/>
              <a:cs typeface="Times New Roman" panose="02020603050405020304" pitchFamily="18" charset="0"/>
            </a:endParaRPr>
          </a:p>
          <a:p>
            <a:pPr marL="228600" indent="-228600">
              <a:lnSpc>
                <a:spcPct val="90000"/>
              </a:lnSpc>
              <a:spcBef>
                <a:spcPts val="1000"/>
              </a:spcBef>
              <a:buFont typeface="Arial" panose="020B0604020202020204" pitchFamily="34" charset="0"/>
              <a:buChar char="•"/>
              <a:defRPr/>
            </a:pPr>
            <a:endParaRPr lang="it-IT" sz="2800" dirty="0">
              <a:latin typeface="+mn-lt"/>
            </a:endParaRPr>
          </a:p>
          <a:p>
            <a:pPr>
              <a:lnSpc>
                <a:spcPct val="90000"/>
              </a:lnSpc>
              <a:spcBef>
                <a:spcPts val="1000"/>
              </a:spcBef>
              <a:defRPr/>
            </a:pPr>
            <a:r>
              <a:rPr lang="it-IT" sz="2800" dirty="0">
                <a:latin typeface="+mn-lt"/>
              </a:rPr>
              <a:t>Gli occhi e lo sguardo comunicano tantissimo e possono fornirci numerosi indizi sullo stato d’animo o il carattere di una persona. </a:t>
            </a:r>
          </a:p>
          <a:p>
            <a:pPr>
              <a:lnSpc>
                <a:spcPct val="90000"/>
              </a:lnSpc>
              <a:spcBef>
                <a:spcPts val="1000"/>
              </a:spcBef>
              <a:defRPr/>
            </a:pPr>
            <a:r>
              <a:rPr lang="it-IT" sz="2800" dirty="0">
                <a:latin typeface="+mn-lt"/>
              </a:rPr>
              <a:t>Mantenere il contatto visivo con il proprio interlocutore denota di solito fiducia e sincerità. Diventa decisamente più difficile fidarsi di qualcuno che distoglie continuamente lo sguardo mentre parliamo con lui o sembra fissare un oggetto misterioso alle nostre spalle. </a:t>
            </a:r>
          </a:p>
          <a:p>
            <a:pPr>
              <a:lnSpc>
                <a:spcPct val="90000"/>
              </a:lnSpc>
              <a:spcBef>
                <a:spcPts val="1000"/>
              </a:spcBef>
              <a:defRPr/>
            </a:pPr>
            <a:r>
              <a:rPr lang="it-IT" sz="2800" dirty="0">
                <a:latin typeface="+mn-lt"/>
              </a:rPr>
              <a:t>Quantomeno, possiamo essere abbastanza certi che non sia interessato a ciò che stiamo dicendo, che non gli dia importanza o che non veda l’ora di cambiare argomento</a:t>
            </a:r>
          </a:p>
        </p:txBody>
      </p:sp>
      <p:sp>
        <p:nvSpPr>
          <p:cNvPr id="3"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26576451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465138" y="189782"/>
            <a:ext cx="11380787" cy="6089650"/>
          </a:xfrm>
          <a:prstGeom prst="rect">
            <a:avLst/>
          </a:prstGeom>
        </p:spPr>
        <p:txBody>
          <a:bodyPr>
            <a:spAutoFit/>
          </a:bodyPr>
          <a:lstStyle/>
          <a:p>
            <a:pPr>
              <a:lnSpc>
                <a:spcPct val="90000"/>
              </a:lnSpc>
              <a:spcBef>
                <a:spcPts val="1000"/>
              </a:spcBef>
              <a:defRPr/>
            </a:pPr>
            <a:r>
              <a:rPr lang="it-IT" sz="6000" b="1" dirty="0">
                <a:solidFill>
                  <a:srgbClr val="00B050"/>
                </a:solidFill>
                <a:latin typeface="Gill Sans MT" panose="020B0502020104020203" pitchFamily="34" charset="0"/>
                <a:ea typeface="+mj-ea"/>
                <a:cs typeface="Times New Roman" panose="02020603050405020304" pitchFamily="18" charset="0"/>
              </a:rPr>
              <a:t>			</a:t>
            </a:r>
            <a:r>
              <a:rPr lang="it-IT" sz="5500" b="1" dirty="0">
                <a:solidFill>
                  <a:srgbClr val="00B050"/>
                </a:solidFill>
                <a:latin typeface="+mj-lt"/>
                <a:ea typeface="+mj-ea"/>
                <a:cs typeface="Times New Roman" panose="02020603050405020304" pitchFamily="18" charset="0"/>
              </a:rPr>
              <a:t>Contatto visivo</a:t>
            </a:r>
          </a:p>
          <a:p>
            <a:pPr marL="228600" indent="-228600">
              <a:lnSpc>
                <a:spcPct val="90000"/>
              </a:lnSpc>
              <a:spcBef>
                <a:spcPts val="1000"/>
              </a:spcBef>
              <a:buFont typeface="Arial" panose="020B0604020202020204" pitchFamily="34" charset="0"/>
              <a:buChar char="•"/>
              <a:defRPr/>
            </a:pPr>
            <a:endParaRPr lang="it-IT" sz="2800" dirty="0">
              <a:latin typeface="+mn-lt"/>
            </a:endParaRPr>
          </a:p>
          <a:p>
            <a:pPr>
              <a:lnSpc>
                <a:spcPct val="90000"/>
              </a:lnSpc>
              <a:spcBef>
                <a:spcPts val="1000"/>
              </a:spcBef>
              <a:defRPr/>
            </a:pPr>
            <a:r>
              <a:rPr lang="it-IT" sz="2800" dirty="0">
                <a:latin typeface="+mn-lt"/>
              </a:rPr>
              <a:t>Se invece il candidato ci fissa dritto negli occhi </a:t>
            </a:r>
            <a:r>
              <a:rPr lang="it-IT" sz="2800" dirty="0" err="1">
                <a:latin typeface="+mn-lt"/>
              </a:rPr>
              <a:t>ininterottamente</a:t>
            </a:r>
            <a:r>
              <a:rPr lang="it-IT" sz="2800" dirty="0">
                <a:latin typeface="+mn-lt"/>
              </a:rPr>
              <a:t>, denota un’indole autoritaria, prevaricante, o semplicemente maleducata. Normalmente, è bene mantenere il contatto visivo distogliendo brevemente lo sguardo ogni sette-dieci secondi, ma è anche vero che a buona parte delle persone viene spontaneo distogliere lo sguardo e guardare in alto quando stanno cercando di ricordare qualcosa o si stanno concentrando.</a:t>
            </a:r>
          </a:p>
          <a:p>
            <a:pPr>
              <a:lnSpc>
                <a:spcPct val="90000"/>
              </a:lnSpc>
              <a:spcBef>
                <a:spcPts val="1000"/>
              </a:spcBef>
              <a:defRPr/>
            </a:pPr>
            <a:r>
              <a:rPr lang="it-IT" sz="2800" dirty="0">
                <a:latin typeface="+mn-lt"/>
              </a:rPr>
              <a:t>Chi sta mentendo, contrariamente a quanto si crede, tende a fissare negli occhi l’interlocutore, perché in quel momento sta cercando di dominarlo e di assicurarsi che l’interlocutore se la beva.</a:t>
            </a:r>
          </a:p>
          <a:p>
            <a:pPr>
              <a:lnSpc>
                <a:spcPct val="90000"/>
              </a:lnSpc>
              <a:spcBef>
                <a:spcPts val="1000"/>
              </a:spcBef>
              <a:defRPr/>
            </a:pPr>
            <a:r>
              <a:rPr lang="it-IT" sz="2800" dirty="0">
                <a:latin typeface="+mn-lt"/>
              </a:rPr>
              <a:t>Anche in questo caso, quindi, oltre al segnale non verbale dobbiamo sempre considerare situazione, ambiente e tutte le variabili del caso.</a:t>
            </a:r>
          </a:p>
        </p:txBody>
      </p:sp>
      <p:sp>
        <p:nvSpPr>
          <p:cNvPr id="3"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41605888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465138" y="160290"/>
            <a:ext cx="11380787" cy="6221190"/>
          </a:xfrm>
          <a:prstGeom prst="rect">
            <a:avLst/>
          </a:prstGeom>
        </p:spPr>
        <p:txBody>
          <a:bodyPr>
            <a:spAutoFit/>
          </a:bodyPr>
          <a:lstStyle/>
          <a:p>
            <a:pPr>
              <a:lnSpc>
                <a:spcPct val="90000"/>
              </a:lnSpc>
              <a:spcBef>
                <a:spcPts val="1000"/>
              </a:spcBef>
              <a:defRPr/>
            </a:pPr>
            <a:r>
              <a:rPr lang="it-IT" sz="6000" b="1" dirty="0">
                <a:solidFill>
                  <a:srgbClr val="00B050"/>
                </a:solidFill>
                <a:latin typeface="Gill Sans MT" panose="020B0502020104020203" pitchFamily="34" charset="0"/>
                <a:ea typeface="+mj-ea"/>
                <a:cs typeface="Times New Roman" panose="02020603050405020304" pitchFamily="18" charset="0"/>
              </a:rPr>
              <a:t>	</a:t>
            </a:r>
            <a:r>
              <a:rPr lang="it-IT" sz="5500" b="1" dirty="0" smtClean="0">
                <a:solidFill>
                  <a:srgbClr val="00B050"/>
                </a:solidFill>
                <a:latin typeface="+mj-lt"/>
                <a:ea typeface="+mj-ea"/>
                <a:cs typeface="Times New Roman" panose="02020603050405020304" pitchFamily="18" charset="0"/>
              </a:rPr>
              <a:t>La </a:t>
            </a:r>
            <a:r>
              <a:rPr lang="it-IT" sz="5500" b="1" dirty="0">
                <a:solidFill>
                  <a:srgbClr val="00B050"/>
                </a:solidFill>
                <a:latin typeface="+mj-lt"/>
                <a:ea typeface="+mj-ea"/>
                <a:cs typeface="Times New Roman" panose="02020603050405020304" pitchFamily="18" charset="0"/>
              </a:rPr>
              <a:t>stretta di </a:t>
            </a:r>
            <a:r>
              <a:rPr lang="it-IT" sz="5500" b="1" dirty="0" smtClean="0">
                <a:solidFill>
                  <a:srgbClr val="00B050"/>
                </a:solidFill>
                <a:latin typeface="+mj-lt"/>
                <a:ea typeface="+mj-ea"/>
                <a:cs typeface="Times New Roman" panose="02020603050405020304" pitchFamily="18" charset="0"/>
              </a:rPr>
              <a:t>mano </a:t>
            </a:r>
            <a:r>
              <a:rPr lang="it-IT" sz="3000" b="1" dirty="0" smtClean="0">
                <a:solidFill>
                  <a:srgbClr val="00B050"/>
                </a:solidFill>
                <a:latin typeface="+mj-lt"/>
                <a:ea typeface="+mj-ea"/>
                <a:cs typeface="Times New Roman" panose="02020603050405020304" pitchFamily="18" charset="0"/>
              </a:rPr>
              <a:t>(non ora ma post-CoVid19)</a:t>
            </a:r>
            <a:endParaRPr lang="it-IT" sz="3000" b="1" dirty="0">
              <a:solidFill>
                <a:srgbClr val="00B050"/>
              </a:solidFill>
              <a:latin typeface="+mj-lt"/>
              <a:ea typeface="+mj-ea"/>
              <a:cs typeface="Times New Roman" panose="02020603050405020304" pitchFamily="18" charset="0"/>
            </a:endParaRPr>
          </a:p>
          <a:p>
            <a:pPr marL="228600" indent="-228600">
              <a:lnSpc>
                <a:spcPct val="90000"/>
              </a:lnSpc>
              <a:spcBef>
                <a:spcPts val="1000"/>
              </a:spcBef>
              <a:buFont typeface="Arial" panose="020B0604020202020204" pitchFamily="34" charset="0"/>
              <a:buChar char="•"/>
              <a:defRPr/>
            </a:pPr>
            <a:r>
              <a:rPr lang="it-IT" sz="2800" dirty="0">
                <a:latin typeface="+mn-lt"/>
              </a:rPr>
              <a:t>La stretta di mano è uno dei gesti con cui comunichiamo abitualmente. In generale, siamo portati ad interpretare una stretta di mano ferma e decisa come un segno di fiducia e di stima reciproca. Una stretta di mano debole ed impacciata è sintomatica di timidezza e nervosismo, mentre una stretta troppo forte, che arrivi a dare fastidio se non addirittura a fare male è un chiaro segno di aggressività e scarsa stima nei nostri confronti, oppure può significare che il candidato stia cercando di apparire per quello che non è, ostentando una sicurezza che in realtà non gli appartiene.</a:t>
            </a:r>
          </a:p>
          <a:p>
            <a:pPr marL="228600" indent="-228600">
              <a:lnSpc>
                <a:spcPct val="90000"/>
              </a:lnSpc>
              <a:spcBef>
                <a:spcPts val="1000"/>
              </a:spcBef>
              <a:buFont typeface="Arial" panose="020B0604020202020204" pitchFamily="34" charset="0"/>
              <a:buChar char="•"/>
              <a:defRPr/>
            </a:pPr>
            <a:r>
              <a:rPr lang="it-IT" sz="2800" dirty="0">
                <a:latin typeface="+mn-lt"/>
              </a:rPr>
              <a:t>La virtù, come quasi sempre, sta nel mezzo. Una stretta di mano decisa ma non troppo, accompagnata da un sorriso sincero, è un ottimo biglietto da visita. Ricordiamoci anche di osservare la differenza tra come il candidato ci stringe la mano quando si presenta e quando si congeda. Ci aiuterà a capire come secondo lui è andato il colloquio e cosa si aspetta dal nostro incontro.</a:t>
            </a:r>
          </a:p>
        </p:txBody>
      </p:sp>
      <p:sp>
        <p:nvSpPr>
          <p:cNvPr id="3"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30362933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465138" y="179953"/>
            <a:ext cx="11380787" cy="5573713"/>
          </a:xfrm>
          <a:prstGeom prst="rect">
            <a:avLst/>
          </a:prstGeom>
        </p:spPr>
        <p:txBody>
          <a:bodyPr>
            <a:spAutoFit/>
          </a:bodyPr>
          <a:lstStyle/>
          <a:p>
            <a:pPr>
              <a:lnSpc>
                <a:spcPct val="90000"/>
              </a:lnSpc>
              <a:spcBef>
                <a:spcPts val="1000"/>
              </a:spcBef>
              <a:defRPr/>
            </a:pPr>
            <a:r>
              <a:rPr lang="it-IT" sz="6000" b="1" dirty="0">
                <a:solidFill>
                  <a:srgbClr val="00B050"/>
                </a:solidFill>
                <a:latin typeface="Gill Sans MT" panose="020B0502020104020203" pitchFamily="34" charset="0"/>
                <a:ea typeface="+mj-ea"/>
                <a:cs typeface="Times New Roman" panose="02020603050405020304" pitchFamily="18" charset="0"/>
              </a:rPr>
              <a:t>			</a:t>
            </a:r>
            <a:r>
              <a:rPr lang="it-IT" sz="5500" b="1" dirty="0" err="1">
                <a:solidFill>
                  <a:srgbClr val="00B050"/>
                </a:solidFill>
                <a:latin typeface="+mj-lt"/>
                <a:ea typeface="+mj-ea"/>
                <a:cs typeface="Times New Roman" panose="02020603050405020304" pitchFamily="18" charset="0"/>
              </a:rPr>
              <a:t>Mirroring</a:t>
            </a:r>
            <a:endParaRPr lang="it-IT" sz="5500" b="1" dirty="0">
              <a:solidFill>
                <a:srgbClr val="00B050"/>
              </a:solidFill>
              <a:latin typeface="+mj-lt"/>
              <a:ea typeface="+mj-ea"/>
              <a:cs typeface="Times New Roman" panose="02020603050405020304" pitchFamily="18" charset="0"/>
            </a:endParaRPr>
          </a:p>
          <a:p>
            <a:pPr marL="228600" indent="-228600">
              <a:lnSpc>
                <a:spcPct val="90000"/>
              </a:lnSpc>
              <a:spcBef>
                <a:spcPts val="1000"/>
              </a:spcBef>
              <a:buFont typeface="Arial" panose="020B0604020202020204" pitchFamily="34" charset="0"/>
              <a:buChar char="•"/>
              <a:defRPr/>
            </a:pPr>
            <a:endParaRPr lang="it-IT" sz="2800" dirty="0">
              <a:latin typeface="+mn-lt"/>
            </a:endParaRPr>
          </a:p>
          <a:p>
            <a:pPr marL="228600" indent="-228600">
              <a:lnSpc>
                <a:spcPct val="90000"/>
              </a:lnSpc>
              <a:spcBef>
                <a:spcPts val="1000"/>
              </a:spcBef>
              <a:buFont typeface="Arial" panose="020B0604020202020204" pitchFamily="34" charset="0"/>
              <a:buChar char="•"/>
              <a:defRPr/>
            </a:pPr>
            <a:r>
              <a:rPr lang="it-IT" sz="2800" dirty="0">
                <a:latin typeface="+mn-lt"/>
              </a:rPr>
              <a:t>Quando interagiamo con qualcuno, può capitare che inconsciamente ne rispecchiamo i gesti. È un modo per “allinearci” con l’interlocutore e per stringere un rapporto di fiducia. Ad esempio, sorridiamo, incrociamo le braccia o accavalliamo una gamba se lo fa chi ci sta di fronte.</a:t>
            </a:r>
          </a:p>
          <a:p>
            <a:pPr marL="228600" indent="-228600">
              <a:lnSpc>
                <a:spcPct val="90000"/>
              </a:lnSpc>
              <a:spcBef>
                <a:spcPts val="1000"/>
              </a:spcBef>
              <a:buFont typeface="Arial" panose="020B0604020202020204" pitchFamily="34" charset="0"/>
              <a:buChar char="•"/>
              <a:defRPr/>
            </a:pPr>
            <a:r>
              <a:rPr lang="it-IT" sz="2800" dirty="0">
                <a:latin typeface="+mn-lt"/>
              </a:rPr>
              <a:t>Se ci accorgiamo che il candidato ci sta rispecchiando, magari mentre siamo noi a condurre il discorso, cerchiamo di capire se lo sta facendo involontariamente. Se così fosse, vuol dire che in quel momento abbiamo tutta la sua attenzione. Se invece abbiamo la sensazione che lo stia facendo di proposito, allora meglio stare in guardia. Potrebbe essere una strategia per compiacerci.</a:t>
            </a:r>
          </a:p>
        </p:txBody>
      </p:sp>
      <p:sp>
        <p:nvSpPr>
          <p:cNvPr id="3"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7353956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olo 1"/>
          <p:cNvSpPr>
            <a:spLocks noGrp="1"/>
          </p:cNvSpPr>
          <p:nvPr>
            <p:ph type="title" idx="4294967295"/>
          </p:nvPr>
        </p:nvSpPr>
        <p:spPr bwMode="auto">
          <a:xfrm>
            <a:off x="719138" y="1787525"/>
            <a:ext cx="10998200" cy="32258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eaLnBrk="1" hangingPunct="1"/>
            <a:r>
              <a:rPr lang="it-IT" altLang="it-IT" sz="4000" b="1" dirty="0" smtClean="0">
                <a:solidFill>
                  <a:srgbClr val="00B050"/>
                </a:solidFill>
                <a:cs typeface="Times New Roman" panose="02020603050405020304" pitchFamily="18" charset="0"/>
              </a:rPr>
              <a:t>ALCUNI CONSIGLI:</a:t>
            </a:r>
            <a:br>
              <a:rPr lang="it-IT" altLang="it-IT" sz="4000" b="1" dirty="0" smtClean="0">
                <a:solidFill>
                  <a:srgbClr val="00B050"/>
                </a:solidFill>
                <a:cs typeface="Times New Roman" panose="02020603050405020304" pitchFamily="18" charset="0"/>
              </a:rPr>
            </a:br>
            <a:r>
              <a:rPr lang="it-IT" altLang="it-IT" sz="4000" b="1" dirty="0" smtClean="0">
                <a:solidFill>
                  <a:srgbClr val="00B050"/>
                </a:solidFill>
                <a:cs typeface="Times New Roman" panose="02020603050405020304" pitchFamily="18" charset="0"/>
              </a:rPr>
              <a:t/>
            </a:r>
            <a:br>
              <a:rPr lang="it-IT" altLang="it-IT" sz="4000" b="1" dirty="0" smtClean="0">
                <a:solidFill>
                  <a:srgbClr val="00B050"/>
                </a:solidFill>
                <a:cs typeface="Times New Roman" panose="02020603050405020304" pitchFamily="18" charset="0"/>
              </a:rPr>
            </a:br>
            <a:r>
              <a:rPr lang="it-IT" altLang="it-IT" sz="4000" b="1" dirty="0" smtClean="0">
                <a:solidFill>
                  <a:srgbClr val="00B050"/>
                </a:solidFill>
                <a:cs typeface="Times New Roman" panose="02020603050405020304" pitchFamily="18" charset="0"/>
              </a:rPr>
              <a:t/>
            </a:r>
            <a:br>
              <a:rPr lang="it-IT" altLang="it-IT" sz="4000" b="1" dirty="0" smtClean="0">
                <a:solidFill>
                  <a:srgbClr val="00B050"/>
                </a:solidFill>
                <a:cs typeface="Times New Roman" panose="02020603050405020304" pitchFamily="18" charset="0"/>
              </a:rPr>
            </a:br>
            <a:r>
              <a:rPr lang="it-IT" altLang="it-IT" sz="6000" b="1" dirty="0" smtClean="0">
                <a:solidFill>
                  <a:srgbClr val="00B050"/>
                </a:solidFill>
                <a:cs typeface="Times New Roman" panose="02020603050405020304" pitchFamily="18" charset="0"/>
              </a:rPr>
              <a:t>5 </a:t>
            </a:r>
            <a:r>
              <a:rPr lang="it-IT" altLang="it-IT" sz="4000" b="1" dirty="0" smtClean="0">
                <a:solidFill>
                  <a:srgbClr val="00B050"/>
                </a:solidFill>
                <a:cs typeface="Times New Roman" panose="02020603050405020304" pitchFamily="18" charset="0"/>
              </a:rPr>
              <a:t> STRATEGIE PER UN BUON COLLOQUIO</a:t>
            </a:r>
          </a:p>
        </p:txBody>
      </p:sp>
      <p:sp>
        <p:nvSpPr>
          <p:cNvPr id="3"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23738968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bwMode="auto">
          <a:xfrm>
            <a:off x="1759974" y="133997"/>
            <a:ext cx="8324594" cy="990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p>
            <a:pPr eaLnBrk="1" hangingPunct="1"/>
            <a:r>
              <a:rPr lang="it-IT" altLang="it-IT" sz="3500" b="1" dirty="0" smtClean="0">
                <a:solidFill>
                  <a:srgbClr val="00B050"/>
                </a:solidFill>
                <a:cs typeface="Times New Roman" panose="02020603050405020304" pitchFamily="18" charset="0"/>
              </a:rPr>
              <a:t>STRATEGIA 1:  Essere preparati</a:t>
            </a:r>
          </a:p>
        </p:txBody>
      </p:sp>
      <p:sp>
        <p:nvSpPr>
          <p:cNvPr id="32771" name="Rectangle 3"/>
          <p:cNvSpPr>
            <a:spLocks noGrp="1" noChangeArrowheads="1"/>
          </p:cNvSpPr>
          <p:nvPr>
            <p:ph type="body" sz="half" idx="4294967295"/>
          </p:nvPr>
        </p:nvSpPr>
        <p:spPr>
          <a:xfrm>
            <a:off x="6769100" y="2133600"/>
            <a:ext cx="5232400" cy="3733800"/>
          </a:xfrm>
        </p:spPr>
        <p:txBody>
          <a:bodyPr/>
          <a:lstStyle/>
          <a:p>
            <a:pPr marL="365125" indent="-282575" eaLnBrk="1" hangingPunct="1"/>
            <a:r>
              <a:rPr lang="it-IT" altLang="it-IT" sz="2400" b="1" dirty="0" smtClean="0">
                <a:cs typeface="Times New Roman" panose="02020603050405020304" pitchFamily="18" charset="0"/>
              </a:rPr>
              <a:t>Fate in modo che le prime impressioni siano favorevoli</a:t>
            </a:r>
          </a:p>
          <a:p>
            <a:pPr marL="365125" indent="-282575" eaLnBrk="1" hangingPunct="1">
              <a:buFontTx/>
              <a:buNone/>
            </a:pPr>
            <a:endParaRPr lang="it-IT" altLang="it-IT" sz="2400" b="1" dirty="0" smtClean="0">
              <a:cs typeface="Times New Roman" panose="02020603050405020304" pitchFamily="18" charset="0"/>
            </a:endParaRPr>
          </a:p>
          <a:p>
            <a:pPr marL="365125" indent="-282575" eaLnBrk="1" hangingPunct="1">
              <a:buFontTx/>
              <a:buNone/>
            </a:pPr>
            <a:r>
              <a:rPr lang="it-IT" altLang="it-IT" sz="2400" b="1" dirty="0" smtClean="0">
                <a:cs typeface="Times New Roman" panose="02020603050405020304" pitchFamily="18" charset="0"/>
              </a:rPr>
              <a:t>Il vostro interlocutore ha </a:t>
            </a:r>
          </a:p>
          <a:p>
            <a:pPr marL="365125" indent="-282575" eaLnBrk="1" hangingPunct="1"/>
            <a:r>
              <a:rPr lang="it-IT" altLang="it-IT" sz="2400" b="1" dirty="0" smtClean="0">
                <a:cs typeface="Times New Roman" panose="02020603050405020304" pitchFamily="18" charset="0"/>
              </a:rPr>
              <a:t>Studiato in precedenza il curriculum </a:t>
            </a:r>
          </a:p>
          <a:p>
            <a:pPr marL="365125" indent="-282575" eaLnBrk="1" hangingPunct="1"/>
            <a:r>
              <a:rPr lang="it-IT" altLang="it-IT" sz="2400" b="1" dirty="0" smtClean="0">
                <a:cs typeface="Times New Roman" panose="02020603050405020304" pitchFamily="18" charset="0"/>
              </a:rPr>
              <a:t>Preparato i punti che intende verificare</a:t>
            </a:r>
            <a:r>
              <a:rPr lang="it-IT" altLang="it-IT" sz="2400" dirty="0" smtClean="0"/>
              <a:t> </a:t>
            </a:r>
          </a:p>
        </p:txBody>
      </p:sp>
      <p:pic>
        <p:nvPicPr>
          <p:cNvPr id="32772" name="Picture 5" descr="PREPARAT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8063" y="2787650"/>
            <a:ext cx="5697537" cy="336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3" name="AutoShape 6"/>
          <p:cNvSpPr>
            <a:spLocks noChangeArrowheads="1"/>
          </p:cNvSpPr>
          <p:nvPr/>
        </p:nvSpPr>
        <p:spPr bwMode="auto">
          <a:xfrm>
            <a:off x="4013200" y="1557338"/>
            <a:ext cx="2592388" cy="1265237"/>
          </a:xfrm>
          <a:prstGeom prst="cloudCallout">
            <a:avLst>
              <a:gd name="adj1" fmla="val -11380"/>
              <a:gd name="adj2" fmla="val 61875"/>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it-IT" altLang="it-IT" sz="1600" b="1">
                <a:latin typeface="Tempus Sans ITC" panose="04020404030D07020202" pitchFamily="82" charset="0"/>
              </a:rPr>
              <a:t>Quali sono i suoi punti di forza e di debolezza ?</a:t>
            </a:r>
          </a:p>
        </p:txBody>
      </p:sp>
      <p:sp>
        <p:nvSpPr>
          <p:cNvPr id="6"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20835946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type="body" sz="half" idx="4294967295"/>
          </p:nvPr>
        </p:nvSpPr>
        <p:spPr>
          <a:xfrm>
            <a:off x="6769100" y="1581457"/>
            <a:ext cx="5422900" cy="3929063"/>
          </a:xfrm>
        </p:spPr>
        <p:txBody>
          <a:bodyPr/>
          <a:lstStyle/>
          <a:p>
            <a:pPr marL="365125" indent="-282575" eaLnBrk="1" hangingPunct="1"/>
            <a:endParaRPr lang="it-IT" altLang="it-IT" sz="2400" b="1" smtClean="0">
              <a:cs typeface="Times New Roman" panose="02020603050405020304" pitchFamily="18" charset="0"/>
            </a:endParaRPr>
          </a:p>
          <a:p>
            <a:pPr marL="365125" indent="-282575" eaLnBrk="1" hangingPunct="1">
              <a:buFontTx/>
              <a:buNone/>
            </a:pPr>
            <a:r>
              <a:rPr lang="it-IT" altLang="it-IT" sz="2400" b="1" smtClean="0">
                <a:cs typeface="Times New Roman" panose="02020603050405020304" pitchFamily="18" charset="0"/>
              </a:rPr>
              <a:t>Il vostro interlocutore usa il suo tempo per voi ed è lì per : </a:t>
            </a:r>
          </a:p>
          <a:p>
            <a:pPr marL="365125" indent="-282575" eaLnBrk="1" hangingPunct="1"/>
            <a:r>
              <a:rPr lang="it-IT" altLang="it-IT" sz="2400" b="1" smtClean="0">
                <a:cs typeface="Times New Roman" panose="02020603050405020304" pitchFamily="18" charset="0"/>
              </a:rPr>
              <a:t>Fare in modo che il candidato non si chiuda</a:t>
            </a:r>
          </a:p>
          <a:p>
            <a:pPr marL="365125" indent="-282575" eaLnBrk="1" hangingPunct="1"/>
            <a:r>
              <a:rPr lang="it-IT" altLang="it-IT" sz="2400" b="1" smtClean="0">
                <a:cs typeface="Times New Roman" panose="02020603050405020304" pitchFamily="18" charset="0"/>
              </a:rPr>
              <a:t>Dare la possibilità di rendere al meglio</a:t>
            </a:r>
          </a:p>
          <a:p>
            <a:pPr marL="365125" indent="-282575" eaLnBrk="1" hangingPunct="1"/>
            <a:r>
              <a:rPr lang="it-IT" altLang="it-IT" sz="2400" b="1" smtClean="0">
                <a:cs typeface="Times New Roman" panose="02020603050405020304" pitchFamily="18" charset="0"/>
              </a:rPr>
              <a:t>Capire fino in fondo se fate per l’Azienda</a:t>
            </a:r>
          </a:p>
          <a:p>
            <a:pPr marL="365125" indent="-282575" eaLnBrk="1" hangingPunct="1"/>
            <a:endParaRPr lang="it-IT" altLang="it-IT" sz="2400" b="1" smtClean="0">
              <a:cs typeface="Times New Roman" panose="02020603050405020304" pitchFamily="18" charset="0"/>
            </a:endParaRPr>
          </a:p>
        </p:txBody>
      </p:sp>
      <p:pic>
        <p:nvPicPr>
          <p:cNvPr id="33796" name="Picture 7" descr="problem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2590800"/>
            <a:ext cx="5384800" cy="350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
        <p:nvSpPr>
          <p:cNvPr id="6" name="Rectangle 2"/>
          <p:cNvSpPr txBox="1">
            <a:spLocks noChangeArrowheads="1"/>
          </p:cNvSpPr>
          <p:nvPr/>
        </p:nvSpPr>
        <p:spPr bwMode="auto">
          <a:xfrm>
            <a:off x="1042219" y="133997"/>
            <a:ext cx="9596284" cy="990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altLang="it-IT" sz="3500" b="1" dirty="0" smtClean="0">
                <a:solidFill>
                  <a:srgbClr val="00B050"/>
                </a:solidFill>
                <a:cs typeface="Times New Roman" panose="02020603050405020304" pitchFamily="18" charset="0"/>
              </a:rPr>
              <a:t>STRATEGIA 2:  Mantenere una buona comunicazione</a:t>
            </a:r>
          </a:p>
        </p:txBody>
      </p:sp>
    </p:spTree>
    <p:extLst>
      <p:ext uri="{BB962C8B-B14F-4D97-AF65-F5344CB8AC3E}">
        <p14:creationId xmlns:p14="http://schemas.microsoft.com/office/powerpoint/2010/main" val="40549345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1027"/>
          <p:cNvSpPr>
            <a:spLocks noGrp="1" noChangeArrowheads="1"/>
          </p:cNvSpPr>
          <p:nvPr>
            <p:ph type="body" sz="half" idx="4294967295"/>
          </p:nvPr>
        </p:nvSpPr>
        <p:spPr>
          <a:xfrm>
            <a:off x="6769100" y="2357438"/>
            <a:ext cx="5422900" cy="3200400"/>
          </a:xfrm>
        </p:spPr>
        <p:txBody>
          <a:bodyPr/>
          <a:lstStyle/>
          <a:p>
            <a:pPr marL="365125" indent="-282575" eaLnBrk="1" hangingPunct="1"/>
            <a:r>
              <a:rPr lang="it-IT" altLang="it-IT" sz="2200" b="1" smtClean="0">
                <a:cs typeface="Times New Roman" panose="02020603050405020304" pitchFamily="18" charset="0"/>
              </a:rPr>
              <a:t>Lo scopo del colloquio è RACCOGLIERE informazioni… non fornirle!</a:t>
            </a:r>
          </a:p>
          <a:p>
            <a:pPr marL="365125" indent="-282575" eaLnBrk="1" hangingPunct="1"/>
            <a:r>
              <a:rPr lang="it-IT" altLang="it-IT" sz="2200" b="1" smtClean="0">
                <a:cs typeface="Times New Roman" panose="02020603050405020304" pitchFamily="18" charset="0"/>
              </a:rPr>
              <a:t>Il candidato dovrebbe parlare per l’80% del tempo</a:t>
            </a:r>
          </a:p>
          <a:p>
            <a:pPr marL="365125" indent="-282575" eaLnBrk="1" hangingPunct="1"/>
            <a:r>
              <a:rPr lang="it-IT" altLang="it-IT" sz="2200" b="1" smtClean="0">
                <a:cs typeface="Times New Roman" panose="02020603050405020304" pitchFamily="18" charset="0"/>
              </a:rPr>
              <a:t>Riempite il tempo con saggezza,  rispondete in modo efficace.</a:t>
            </a:r>
          </a:p>
        </p:txBody>
      </p:sp>
      <p:pic>
        <p:nvPicPr>
          <p:cNvPr id="34820" name="Picture 1029" descr="so tutto i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0650" y="3011286"/>
            <a:ext cx="4806950" cy="333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1" name="AutoShape 1030"/>
          <p:cNvSpPr>
            <a:spLocks noChangeArrowheads="1"/>
          </p:cNvSpPr>
          <p:nvPr/>
        </p:nvSpPr>
        <p:spPr bwMode="auto">
          <a:xfrm flipH="1">
            <a:off x="3352800" y="3200400"/>
            <a:ext cx="1524000" cy="609600"/>
          </a:xfrm>
          <a:prstGeom prst="wedgeEllipseCallout">
            <a:avLst>
              <a:gd name="adj1" fmla="val -39028"/>
              <a:gd name="adj2" fmla="val 62495"/>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it-IT" altLang="it-IT" sz="1400" b="1">
                <a:latin typeface="Tempus Sans ITC" panose="04020404030D07020202" pitchFamily="82" charset="0"/>
              </a:rPr>
              <a:t>Bla bla bla…</a:t>
            </a:r>
          </a:p>
        </p:txBody>
      </p:sp>
      <p:sp>
        <p:nvSpPr>
          <p:cNvPr id="34822" name="AutoShape 1031"/>
          <p:cNvSpPr>
            <a:spLocks noChangeArrowheads="1"/>
          </p:cNvSpPr>
          <p:nvPr/>
        </p:nvSpPr>
        <p:spPr bwMode="auto">
          <a:xfrm flipH="1">
            <a:off x="1968500" y="1731963"/>
            <a:ext cx="4367213" cy="890587"/>
          </a:xfrm>
          <a:prstGeom prst="cloudCallout">
            <a:avLst>
              <a:gd name="adj1" fmla="val -25523"/>
              <a:gd name="adj2" fmla="val 66565"/>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it-IT" altLang="it-IT" sz="1600" b="1">
                <a:latin typeface="Tempus Sans ITC" panose="04020404030D07020202" pitchFamily="82" charset="0"/>
              </a:rPr>
              <a:t>Fantastico… Questo candidato la pensa proprio come me!!!</a:t>
            </a:r>
          </a:p>
        </p:txBody>
      </p:sp>
      <p:sp>
        <p:nvSpPr>
          <p:cNvPr id="7"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
        <p:nvSpPr>
          <p:cNvPr id="8" name="Rectangle 2"/>
          <p:cNvSpPr txBox="1">
            <a:spLocks noChangeArrowheads="1"/>
          </p:cNvSpPr>
          <p:nvPr/>
        </p:nvSpPr>
        <p:spPr bwMode="auto">
          <a:xfrm>
            <a:off x="1002889" y="143829"/>
            <a:ext cx="9556955" cy="990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altLang="it-IT" sz="3500" b="1" dirty="0" smtClean="0">
                <a:solidFill>
                  <a:srgbClr val="00B050"/>
                </a:solidFill>
                <a:cs typeface="Times New Roman" panose="02020603050405020304" pitchFamily="18" charset="0"/>
              </a:rPr>
              <a:t>STRATEGIA 3:  Meno parla il selezionatore e meglio è</a:t>
            </a:r>
          </a:p>
        </p:txBody>
      </p:sp>
    </p:spTree>
    <p:extLst>
      <p:ext uri="{BB962C8B-B14F-4D97-AF65-F5344CB8AC3E}">
        <p14:creationId xmlns:p14="http://schemas.microsoft.com/office/powerpoint/2010/main" val="31495653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egnaposto testo 2"/>
          <p:cNvSpPr>
            <a:spLocks noGrp="1"/>
          </p:cNvSpPr>
          <p:nvPr>
            <p:ph type="body" sz="quarter" idx="14"/>
          </p:nvPr>
        </p:nvSpPr>
        <p:spPr/>
        <p:txBody>
          <a:bodyPr/>
          <a:lstStyle/>
          <a:p>
            <a:pPr eaLnBrk="1" hangingPunct="1"/>
            <a:r>
              <a:rPr lang="it-IT" altLang="it-IT" b="1" i="1" smtClean="0"/>
              <a:t>Gianfranco Dondarini</a:t>
            </a:r>
          </a:p>
          <a:p>
            <a:pPr eaLnBrk="1" hangingPunct="1"/>
            <a:endParaRPr lang="it-IT" altLang="it-IT" smtClean="0">
              <a:latin typeface="Microsoft Yi Baiti" panose="03000500000000000000" pitchFamily="66" charset="0"/>
              <a:ea typeface="Microsoft Yi Baiti" panose="03000500000000000000" pitchFamily="66" charset="0"/>
              <a:cs typeface="Microsoft Yi Baiti" panose="03000500000000000000" pitchFamily="66" charset="0"/>
            </a:endParaRPr>
          </a:p>
        </p:txBody>
      </p:sp>
      <p:sp>
        <p:nvSpPr>
          <p:cNvPr id="4" name="Segnaposto testo 3"/>
          <p:cNvSpPr>
            <a:spLocks noGrp="1"/>
          </p:cNvSpPr>
          <p:nvPr>
            <p:ph type="body" sz="quarter" idx="15"/>
          </p:nvPr>
        </p:nvSpPr>
        <p:spPr>
          <a:xfrm>
            <a:off x="5337175" y="1573213"/>
            <a:ext cx="6508750" cy="4527550"/>
          </a:xfrm>
          <a:ln>
            <a:solidFill>
              <a:schemeClr val="accent1"/>
            </a:solidFill>
          </a:ln>
        </p:spPr>
        <p:txBody>
          <a:bodyPr rtlCol="0">
            <a:normAutofit/>
          </a:bodyPr>
          <a:lstStyle/>
          <a:p>
            <a:pPr eaLnBrk="1" fontAlgn="auto" hangingPunct="1">
              <a:spcAft>
                <a:spcPts val="0"/>
              </a:spcAft>
              <a:defRPr/>
            </a:pPr>
            <a:r>
              <a:rPr lang="it-IT" sz="2400" b="1" cap="all" dirty="0"/>
              <a:t>Dal </a:t>
            </a:r>
            <a:r>
              <a:rPr lang="it-IT" sz="2400" b="1" cap="all" dirty="0" smtClean="0"/>
              <a:t>2013 </a:t>
            </a:r>
            <a:r>
              <a:rPr lang="it-IT" sz="2400" b="1" cap="all" dirty="0"/>
              <a:t>ad oggi</a:t>
            </a:r>
            <a:r>
              <a:rPr lang="it-IT" sz="2400" cap="all" dirty="0"/>
              <a:t>: VIRO S.p.A. – Zola Predosa [Bologna] </a:t>
            </a:r>
            <a:r>
              <a:rPr lang="it-IT" sz="2400" cap="all" dirty="0" err="1"/>
              <a:t>aMMINISTRATORE</a:t>
            </a:r>
            <a:r>
              <a:rPr lang="it-IT" sz="2400" cap="all" dirty="0"/>
              <a:t> DELEGATO</a:t>
            </a:r>
            <a:endParaRPr lang="it-IT" sz="2400" dirty="0"/>
          </a:p>
          <a:p>
            <a:pPr eaLnBrk="1" fontAlgn="auto" hangingPunct="1">
              <a:spcAft>
                <a:spcPts val="0"/>
              </a:spcAft>
              <a:defRPr/>
            </a:pPr>
            <a:r>
              <a:rPr lang="it-IT" sz="2400" b="1" cap="all" dirty="0"/>
              <a:t>1997</a:t>
            </a:r>
            <a:r>
              <a:rPr lang="it-IT" sz="2400" cap="all" dirty="0"/>
              <a:t>: </a:t>
            </a:r>
            <a:r>
              <a:rPr lang="it-IT" sz="2400" cap="all" dirty="0" smtClean="0"/>
              <a:t>direttore </a:t>
            </a:r>
            <a:r>
              <a:rPr lang="it-IT" sz="2400" cap="all" dirty="0"/>
              <a:t>generale</a:t>
            </a:r>
            <a:endParaRPr lang="it-IT" sz="2400" dirty="0"/>
          </a:p>
          <a:p>
            <a:pPr eaLnBrk="1" fontAlgn="auto" hangingPunct="1">
              <a:spcAft>
                <a:spcPts val="0"/>
              </a:spcAft>
              <a:defRPr/>
            </a:pPr>
            <a:r>
              <a:rPr lang="it-IT" sz="2400" b="1" cap="all" dirty="0"/>
              <a:t>1995</a:t>
            </a:r>
            <a:r>
              <a:rPr lang="it-IT" sz="2400" cap="all" dirty="0"/>
              <a:t>: direttore di stabilimento</a:t>
            </a:r>
            <a:endParaRPr lang="it-IT" sz="2400" dirty="0"/>
          </a:p>
          <a:p>
            <a:pPr eaLnBrk="1" fontAlgn="auto" hangingPunct="1">
              <a:spcAft>
                <a:spcPts val="0"/>
              </a:spcAft>
              <a:defRPr/>
            </a:pPr>
            <a:r>
              <a:rPr lang="it-IT" sz="2400" b="1" cap="all" dirty="0"/>
              <a:t>1994</a:t>
            </a:r>
            <a:r>
              <a:rPr lang="it-IT" sz="2400" cap="all" dirty="0"/>
              <a:t>: responsabile ufficio tecnico</a:t>
            </a:r>
            <a:endParaRPr lang="it-IT" sz="2400" dirty="0"/>
          </a:p>
          <a:p>
            <a:pPr eaLnBrk="1" fontAlgn="auto" hangingPunct="1">
              <a:spcAft>
                <a:spcPts val="0"/>
              </a:spcAft>
              <a:defRPr/>
            </a:pPr>
            <a:r>
              <a:rPr lang="it-IT" sz="2400" b="1" cap="all" dirty="0"/>
              <a:t>1991</a:t>
            </a:r>
            <a:r>
              <a:rPr lang="it-IT" sz="2400" cap="all" dirty="0"/>
              <a:t>: responsabile di produzione</a:t>
            </a:r>
            <a:endParaRPr lang="it-IT" sz="2400" dirty="0"/>
          </a:p>
          <a:p>
            <a:pPr eaLnBrk="1" fontAlgn="auto" hangingPunct="1">
              <a:spcAft>
                <a:spcPts val="0"/>
              </a:spcAft>
              <a:defRPr/>
            </a:pPr>
            <a:r>
              <a:rPr lang="it-IT" sz="2400" b="1" cap="all" dirty="0"/>
              <a:t>1989</a:t>
            </a:r>
            <a:r>
              <a:rPr lang="it-IT" sz="2400" cap="all" dirty="0"/>
              <a:t>: responsabile logistica</a:t>
            </a:r>
            <a:endParaRPr lang="it-IT" sz="2400" dirty="0"/>
          </a:p>
          <a:p>
            <a:pPr eaLnBrk="1" fontAlgn="auto" hangingPunct="1">
              <a:spcAft>
                <a:spcPts val="0"/>
              </a:spcAft>
              <a:defRPr/>
            </a:pPr>
            <a:r>
              <a:rPr lang="it-IT" sz="2400" b="1" cap="all" dirty="0"/>
              <a:t>Dal 1983 al 1989</a:t>
            </a:r>
            <a:r>
              <a:rPr lang="it-IT" sz="2400" cap="all" dirty="0"/>
              <a:t>: VICKERS S.p.A. – Tecnico Commerciale - Gestione del portafoglio clienti</a:t>
            </a:r>
            <a:endParaRPr lang="it-IT" sz="2400" dirty="0"/>
          </a:p>
          <a:p>
            <a:pPr eaLnBrk="1" fontAlgn="auto" hangingPunct="1">
              <a:spcAft>
                <a:spcPts val="0"/>
              </a:spcAft>
              <a:defRPr/>
            </a:pPr>
            <a:endParaRPr lang="it-IT" dirty="0">
              <a:latin typeface="Microsoft Yi Baiti" panose="03000500000000000000" pitchFamily="66" charset="0"/>
              <a:ea typeface="Microsoft Yi Baiti" panose="03000500000000000000" pitchFamily="66" charset="0"/>
            </a:endParaRPr>
          </a:p>
        </p:txBody>
      </p:sp>
      <p:pic>
        <p:nvPicPr>
          <p:cNvPr id="6148" name="Segnaposto immagine 4"/>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l="406" r="406"/>
          <a:stretch>
            <a:fillRect/>
          </a:stretch>
        </p:blipFill>
        <p:spPr>
          <a:xfrm>
            <a:off x="944563" y="1573213"/>
            <a:ext cx="3687762" cy="3717925"/>
          </a:xfrm>
        </p:spPr>
      </p:pic>
    </p:spTree>
    <p:extLst>
      <p:ext uri="{BB962C8B-B14F-4D97-AF65-F5344CB8AC3E}">
        <p14:creationId xmlns:p14="http://schemas.microsoft.com/office/powerpoint/2010/main" val="1643709753"/>
      </p:ext>
    </p:extLst>
  </p:cSld>
  <p:clrMapOvr>
    <a:masterClrMapping/>
  </p:clrMapOvr>
  <p:transition spd="slow">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bwMode="auto">
          <a:xfrm>
            <a:off x="1189703" y="127154"/>
            <a:ext cx="9046497"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Autofit/>
          </a:bodyPr>
          <a:lstStyle/>
          <a:p>
            <a:r>
              <a:rPr lang="it-IT" altLang="it-IT" sz="3500" b="1" dirty="0">
                <a:solidFill>
                  <a:srgbClr val="00B050"/>
                </a:solidFill>
                <a:cs typeface="Times New Roman" panose="02020603050405020304" pitchFamily="18" charset="0"/>
              </a:rPr>
              <a:t>STRATEGIA 4</a:t>
            </a:r>
            <a:r>
              <a:rPr lang="it-IT" altLang="it-IT" sz="3500" b="1" dirty="0" smtClean="0">
                <a:solidFill>
                  <a:srgbClr val="00B050"/>
                </a:solidFill>
                <a:cs typeface="Times New Roman" panose="02020603050405020304" pitchFamily="18" charset="0"/>
              </a:rPr>
              <a:t>:  Invadere </a:t>
            </a:r>
            <a:r>
              <a:rPr lang="it-IT" altLang="it-IT" sz="3500" b="1" dirty="0">
                <a:solidFill>
                  <a:srgbClr val="00B050"/>
                </a:solidFill>
                <a:cs typeface="Times New Roman" panose="02020603050405020304" pitchFamily="18" charset="0"/>
              </a:rPr>
              <a:t>la privacy</a:t>
            </a:r>
          </a:p>
        </p:txBody>
      </p:sp>
      <p:sp>
        <p:nvSpPr>
          <p:cNvPr id="35843" name="Rectangle 3"/>
          <p:cNvSpPr>
            <a:spLocks noGrp="1" noChangeArrowheads="1"/>
          </p:cNvSpPr>
          <p:nvPr>
            <p:ph type="body" sz="half" idx="4294967295"/>
          </p:nvPr>
        </p:nvSpPr>
        <p:spPr>
          <a:xfrm>
            <a:off x="5829300" y="2765425"/>
            <a:ext cx="5422900" cy="3200400"/>
          </a:xfrm>
        </p:spPr>
        <p:txBody>
          <a:bodyPr/>
          <a:lstStyle/>
          <a:p>
            <a:pPr marL="365125" indent="-282575" eaLnBrk="1" hangingPunct="1"/>
            <a:r>
              <a:rPr lang="it-IT" altLang="it-IT" sz="2400" b="1" dirty="0" smtClean="0">
                <a:cs typeface="Times New Roman" panose="02020603050405020304" pitchFamily="18" charset="0"/>
              </a:rPr>
              <a:t>Il lavoro del selezionatore è fare domande: </a:t>
            </a:r>
          </a:p>
          <a:p>
            <a:pPr marL="365125" indent="-282575" eaLnBrk="1" hangingPunct="1">
              <a:buFontTx/>
              <a:buNone/>
            </a:pPr>
            <a:r>
              <a:rPr lang="it-IT" altLang="it-IT" sz="2400" b="1" dirty="0" smtClean="0">
                <a:cs typeface="Times New Roman" panose="02020603050405020304" pitchFamily="18" charset="0"/>
              </a:rPr>
              <a:t>	Il candidato non deve avere paura di rispondere, né sentirsi intimidito. </a:t>
            </a:r>
          </a:p>
        </p:txBody>
      </p:sp>
      <p:pic>
        <p:nvPicPr>
          <p:cNvPr id="35844" name="Picture 4" descr="privacy"/>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930400" y="2286000"/>
            <a:ext cx="4165600" cy="417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15580584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bwMode="auto">
          <a:xfrm>
            <a:off x="1238865" y="67239"/>
            <a:ext cx="8929073"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Autofit/>
          </a:bodyPr>
          <a:lstStyle/>
          <a:p>
            <a:r>
              <a:rPr lang="it-IT" altLang="it-IT" sz="3500" b="1" dirty="0">
                <a:solidFill>
                  <a:srgbClr val="00B050"/>
                </a:solidFill>
                <a:cs typeface="Times New Roman" panose="02020603050405020304" pitchFamily="18" charset="0"/>
              </a:rPr>
              <a:t>STRATEGIA 5</a:t>
            </a:r>
            <a:r>
              <a:rPr lang="it-IT" altLang="it-IT" sz="3500" b="1" dirty="0" smtClean="0">
                <a:solidFill>
                  <a:srgbClr val="00B050"/>
                </a:solidFill>
                <a:cs typeface="Times New Roman" panose="02020603050405020304" pitchFamily="18" charset="0"/>
              </a:rPr>
              <a:t>: Approfondire </a:t>
            </a:r>
            <a:r>
              <a:rPr lang="it-IT" altLang="it-IT" sz="3500" b="1" dirty="0">
                <a:solidFill>
                  <a:srgbClr val="00B050"/>
                </a:solidFill>
                <a:cs typeface="Times New Roman" panose="02020603050405020304" pitchFamily="18" charset="0"/>
              </a:rPr>
              <a:t>i fatti contrastanti</a:t>
            </a:r>
          </a:p>
        </p:txBody>
      </p:sp>
      <p:sp>
        <p:nvSpPr>
          <p:cNvPr id="36867" name="Rectangle 4"/>
          <p:cNvSpPr>
            <a:spLocks noGrp="1" noChangeArrowheads="1"/>
          </p:cNvSpPr>
          <p:nvPr>
            <p:ph type="body" sz="half" idx="4294967295"/>
          </p:nvPr>
        </p:nvSpPr>
        <p:spPr>
          <a:xfrm>
            <a:off x="5829300" y="2765425"/>
            <a:ext cx="5422900" cy="3200400"/>
          </a:xfrm>
        </p:spPr>
        <p:txBody>
          <a:bodyPr/>
          <a:lstStyle/>
          <a:p>
            <a:pPr marL="365125" indent="-282575" eaLnBrk="1" hangingPunct="1"/>
            <a:r>
              <a:rPr lang="it-IT" altLang="it-IT" sz="2400" b="1" smtClean="0"/>
              <a:t>Quando si incontrano due fatti che si contraddicono, uno o entrambi sono FALSI.</a:t>
            </a:r>
          </a:p>
          <a:p>
            <a:pPr marL="365125" indent="-282575" eaLnBrk="1" hangingPunct="1"/>
            <a:r>
              <a:rPr lang="it-IT" altLang="it-IT" sz="2400" b="1" smtClean="0"/>
              <a:t>L’esaminatore continuerà a porre domande su di essi finché la situazione non riacquista un senso logico</a:t>
            </a:r>
          </a:p>
        </p:txBody>
      </p:sp>
      <p:pic>
        <p:nvPicPr>
          <p:cNvPr id="36868" name="Picture 5" descr="sherlo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5200" y="2438400"/>
            <a:ext cx="3503613"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36629119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idx="4294967295"/>
          </p:nvPr>
        </p:nvSpPr>
        <p:spPr bwMode="auto">
          <a:xfrm>
            <a:off x="1012978" y="184150"/>
            <a:ext cx="10962712" cy="11080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Autofit/>
          </a:bodyPr>
          <a:lstStyle/>
          <a:p>
            <a:r>
              <a:rPr lang="it-IT" altLang="it-IT" sz="3500" b="1" dirty="0">
                <a:solidFill>
                  <a:srgbClr val="00B050"/>
                </a:solidFill>
                <a:cs typeface="Times New Roman" panose="02020603050405020304" pitchFamily="18" charset="0"/>
              </a:rPr>
              <a:t>L’esaminatore osserva anche ciò che </a:t>
            </a:r>
            <a:r>
              <a:rPr lang="it-IT" altLang="it-IT" sz="3500" b="1" dirty="0" smtClean="0">
                <a:solidFill>
                  <a:srgbClr val="00B050"/>
                </a:solidFill>
                <a:cs typeface="Times New Roman" panose="02020603050405020304" pitchFamily="18" charset="0"/>
              </a:rPr>
              <a:t>è ovvio </a:t>
            </a:r>
            <a:endParaRPr lang="it-IT" altLang="it-IT" sz="3500" b="1" dirty="0">
              <a:solidFill>
                <a:srgbClr val="00B050"/>
              </a:solidFill>
              <a:cs typeface="Times New Roman" panose="02020603050405020304" pitchFamily="18" charset="0"/>
            </a:endParaRPr>
          </a:p>
        </p:txBody>
      </p:sp>
      <p:sp>
        <p:nvSpPr>
          <p:cNvPr id="37891" name="Rectangle 3"/>
          <p:cNvSpPr>
            <a:spLocks noGrp="1" noChangeArrowheads="1"/>
          </p:cNvSpPr>
          <p:nvPr>
            <p:ph type="body" sz="half" idx="4294967295"/>
          </p:nvPr>
        </p:nvSpPr>
        <p:spPr>
          <a:xfrm>
            <a:off x="3136900" y="1292225"/>
            <a:ext cx="6900863" cy="1270000"/>
          </a:xfrm>
        </p:spPr>
        <p:txBody>
          <a:bodyPr/>
          <a:lstStyle/>
          <a:p>
            <a:pPr marL="365125" indent="-282575" eaLnBrk="1" hangingPunct="1"/>
            <a:r>
              <a:rPr lang="it-IT" altLang="it-IT" sz="2600" b="1" smtClean="0">
                <a:cs typeface="Times New Roman" panose="02020603050405020304" pitchFamily="18" charset="0"/>
              </a:rPr>
              <a:t>Confronta ciò che il candidato dice con quanto mostra di sé durante tutto l’incontro</a:t>
            </a:r>
          </a:p>
          <a:p>
            <a:pPr marL="365125" indent="-282575" eaLnBrk="1" hangingPunct="1"/>
            <a:endParaRPr lang="it-IT" altLang="it-IT" sz="2400" smtClean="0"/>
          </a:p>
        </p:txBody>
      </p:sp>
      <p:pic>
        <p:nvPicPr>
          <p:cNvPr id="37892" name="Picture 4" descr="napole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063" y="2168525"/>
            <a:ext cx="3340100" cy="401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3" name="Rectangle 3"/>
          <p:cNvSpPr txBox="1">
            <a:spLocks noChangeArrowheads="1"/>
          </p:cNvSpPr>
          <p:nvPr/>
        </p:nvSpPr>
        <p:spPr bwMode="auto">
          <a:xfrm>
            <a:off x="4778375" y="2590136"/>
            <a:ext cx="7321550" cy="3605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838200" indent="-3810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spcBef>
                <a:spcPct val="40000"/>
              </a:spcBef>
            </a:pPr>
            <a:r>
              <a:rPr lang="it-IT" altLang="it-IT" sz="2400" dirty="0"/>
              <a:t>Rispondere a monosillabi</a:t>
            </a:r>
          </a:p>
          <a:p>
            <a:pPr eaLnBrk="1" hangingPunct="1">
              <a:spcBef>
                <a:spcPct val="40000"/>
              </a:spcBef>
            </a:pPr>
            <a:r>
              <a:rPr lang="it-IT" altLang="it-IT" sz="2400" dirty="0"/>
              <a:t>Trasformare ogni risposta in un monologo</a:t>
            </a:r>
          </a:p>
          <a:p>
            <a:pPr eaLnBrk="1" hangingPunct="1">
              <a:spcBef>
                <a:spcPct val="40000"/>
              </a:spcBef>
            </a:pPr>
            <a:r>
              <a:rPr lang="it-IT" altLang="it-IT" sz="2400" dirty="0"/>
              <a:t>Parlare a voce molto bassa o al contrario urlare</a:t>
            </a:r>
          </a:p>
          <a:p>
            <a:pPr eaLnBrk="1" hangingPunct="1">
              <a:spcBef>
                <a:spcPct val="40000"/>
              </a:spcBef>
            </a:pPr>
            <a:r>
              <a:rPr lang="it-IT" altLang="it-IT" sz="2400" dirty="0"/>
              <a:t>Non ricordare cosa si è scritto sul curriculum</a:t>
            </a:r>
          </a:p>
          <a:p>
            <a:pPr eaLnBrk="1" hangingPunct="1">
              <a:spcBef>
                <a:spcPct val="40000"/>
              </a:spcBef>
            </a:pPr>
            <a:r>
              <a:rPr lang="it-IT" altLang="it-IT" sz="2400" dirty="0"/>
              <a:t>Non guardare negli occhi chi vi parla</a:t>
            </a:r>
          </a:p>
          <a:p>
            <a:pPr eaLnBrk="1" hangingPunct="1">
              <a:spcBef>
                <a:spcPct val="40000"/>
              </a:spcBef>
            </a:pPr>
            <a:r>
              <a:rPr lang="it-IT" altLang="it-IT" sz="2400" dirty="0"/>
              <a:t>Allungarsi sulla scrivania dell’intervistatore o sdraiarsi sulla sedia…</a:t>
            </a:r>
          </a:p>
          <a:p>
            <a:pPr eaLnBrk="1" hangingPunct="1"/>
            <a:r>
              <a:rPr lang="it-IT" altLang="it-IT" sz="2400" dirty="0"/>
              <a:t>Allungare una bistecca scongelata al posto della mano</a:t>
            </a:r>
          </a:p>
          <a:p>
            <a:pPr eaLnBrk="1" hangingPunct="1">
              <a:buFont typeface="Wingdings" panose="05000000000000000000" pitchFamily="2" charset="2"/>
              <a:buNone/>
            </a:pPr>
            <a:endParaRPr lang="it-IT" altLang="it-IT" sz="2400" dirty="0"/>
          </a:p>
          <a:p>
            <a:pPr eaLnBrk="1" hangingPunct="1"/>
            <a:endParaRPr lang="it-IT" altLang="it-IT" sz="2400" dirty="0"/>
          </a:p>
          <a:p>
            <a:pPr lvl="1" eaLnBrk="1" hangingPunct="1">
              <a:buFont typeface="Wingdings" panose="05000000000000000000" pitchFamily="2" charset="2"/>
              <a:buNone/>
            </a:pPr>
            <a:endParaRPr lang="it-IT" altLang="it-IT" sz="2500" dirty="0"/>
          </a:p>
          <a:p>
            <a:pPr lvl="1" eaLnBrk="1" hangingPunct="1">
              <a:buFont typeface="Wingdings" panose="05000000000000000000" pitchFamily="2" charset="2"/>
              <a:buNone/>
            </a:pPr>
            <a:endParaRPr lang="it-IT" altLang="it-IT" sz="2500" dirty="0"/>
          </a:p>
          <a:p>
            <a:pPr lvl="1" eaLnBrk="1" hangingPunct="1">
              <a:buFont typeface="Wingdings" panose="05000000000000000000" pitchFamily="2" charset="2"/>
              <a:buNone/>
            </a:pPr>
            <a:endParaRPr lang="it-IT" altLang="it-IT" sz="2100" dirty="0"/>
          </a:p>
          <a:p>
            <a:pPr lvl="1" eaLnBrk="1" hangingPunct="1"/>
            <a:endParaRPr lang="it-IT" altLang="it-IT" sz="2100" dirty="0"/>
          </a:p>
          <a:p>
            <a:pPr eaLnBrk="1" hangingPunct="1"/>
            <a:endParaRPr lang="it-IT" altLang="it-IT" sz="2400" dirty="0"/>
          </a:p>
          <a:p>
            <a:pPr eaLnBrk="1" hangingPunct="1">
              <a:buFont typeface="Wingdings" panose="05000000000000000000" pitchFamily="2" charset="2"/>
              <a:buNone/>
            </a:pPr>
            <a:endParaRPr lang="it-IT" altLang="it-IT" sz="2400" dirty="0"/>
          </a:p>
          <a:p>
            <a:pPr lvl="1" eaLnBrk="1" hangingPunct="1">
              <a:buFont typeface="Wingdings" panose="05000000000000000000" pitchFamily="2" charset="2"/>
              <a:buNone/>
            </a:pPr>
            <a:endParaRPr lang="it-IT" altLang="it-IT" sz="2500" dirty="0"/>
          </a:p>
          <a:p>
            <a:pPr lvl="1" eaLnBrk="1" hangingPunct="1">
              <a:buFont typeface="Wingdings" panose="05000000000000000000" pitchFamily="2" charset="2"/>
              <a:buNone/>
            </a:pPr>
            <a:endParaRPr lang="it-IT" altLang="it-IT" sz="2500" dirty="0">
              <a:solidFill>
                <a:schemeClr val="tx2"/>
              </a:solidFill>
            </a:endParaRPr>
          </a:p>
          <a:p>
            <a:pPr lvl="1" eaLnBrk="1" hangingPunct="1">
              <a:buFont typeface="Wingdings" panose="05000000000000000000" pitchFamily="2" charset="2"/>
              <a:buNone/>
            </a:pPr>
            <a:endParaRPr lang="it-IT" altLang="it-IT" sz="2500" dirty="0"/>
          </a:p>
          <a:p>
            <a:pPr eaLnBrk="1" hangingPunct="1"/>
            <a:endParaRPr lang="it-IT" altLang="it-IT" sz="2400" b="1" dirty="0"/>
          </a:p>
          <a:p>
            <a:pPr eaLnBrk="1" hangingPunct="1"/>
            <a:endParaRPr lang="it-IT" altLang="it-IT" sz="2400" dirty="0"/>
          </a:p>
          <a:p>
            <a:pPr eaLnBrk="1" hangingPunct="1">
              <a:buFont typeface="Wingdings" panose="05000000000000000000" pitchFamily="2" charset="2"/>
              <a:buNone/>
            </a:pPr>
            <a:endParaRPr lang="it-IT" altLang="it-IT" sz="2400" dirty="0"/>
          </a:p>
          <a:p>
            <a:pPr eaLnBrk="1" hangingPunct="1"/>
            <a:endParaRPr lang="it-IT" altLang="it-IT" sz="2400" dirty="0"/>
          </a:p>
          <a:p>
            <a:pPr eaLnBrk="1" hangingPunct="1"/>
            <a:endParaRPr lang="it-IT" altLang="it-IT" sz="2400" dirty="0"/>
          </a:p>
          <a:p>
            <a:pPr eaLnBrk="1" hangingPunct="1">
              <a:buFont typeface="Wingdings" panose="05000000000000000000" pitchFamily="2" charset="2"/>
              <a:buNone/>
            </a:pPr>
            <a:endParaRPr lang="it-IT" altLang="it-IT" dirty="0"/>
          </a:p>
          <a:p>
            <a:pPr lvl="1" eaLnBrk="1" hangingPunct="1">
              <a:lnSpc>
                <a:spcPct val="80000"/>
              </a:lnSpc>
            </a:pPr>
            <a:endParaRPr lang="it-IT" altLang="it-IT" sz="2500" dirty="0"/>
          </a:p>
          <a:p>
            <a:pPr eaLnBrk="1" hangingPunct="1">
              <a:buFont typeface="Wingdings" panose="05000000000000000000" pitchFamily="2" charset="2"/>
              <a:buNone/>
            </a:pPr>
            <a:endParaRPr lang="it-IT" altLang="it-IT" dirty="0">
              <a:solidFill>
                <a:srgbClr val="FF0000"/>
              </a:solidFill>
            </a:endParaRPr>
          </a:p>
        </p:txBody>
      </p:sp>
      <p:sp>
        <p:nvSpPr>
          <p:cNvPr id="37894" name="Rettangolo 2"/>
          <p:cNvSpPr>
            <a:spLocks noChangeArrowheads="1"/>
          </p:cNvSpPr>
          <p:nvPr/>
        </p:nvSpPr>
        <p:spPr bwMode="auto">
          <a:xfrm>
            <a:off x="6824663" y="2153314"/>
            <a:ext cx="29718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it-IT" altLang="it-IT" sz="2400" b="1" dirty="0">
                <a:solidFill>
                  <a:srgbClr val="00B050"/>
                </a:solidFill>
                <a:latin typeface="Gill Sans MT" panose="020B0502020104020203" pitchFamily="34" charset="0"/>
                <a:cs typeface="Times New Roman" panose="02020603050405020304" pitchFamily="18" charset="0"/>
              </a:rPr>
              <a:t>COSA NON FARE:</a:t>
            </a:r>
            <a:endParaRPr lang="it-IT" altLang="it-IT" sz="2400" dirty="0"/>
          </a:p>
        </p:txBody>
      </p:sp>
      <p:sp>
        <p:nvSpPr>
          <p:cNvPr id="7"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10777217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body" idx="1"/>
          </p:nvPr>
        </p:nvSpPr>
        <p:spPr>
          <a:xfrm>
            <a:off x="130175" y="1005764"/>
            <a:ext cx="11630025" cy="3521075"/>
          </a:xfrm>
        </p:spPr>
        <p:txBody>
          <a:bodyPr/>
          <a:lstStyle/>
          <a:p>
            <a:pPr marL="457200" indent="-457200" eaLnBrk="1" hangingPunct="1">
              <a:spcBef>
                <a:spcPct val="40000"/>
              </a:spcBef>
              <a:buFont typeface="Wingdings" panose="05000000000000000000" pitchFamily="2" charset="2"/>
              <a:buNone/>
            </a:pPr>
            <a:endParaRPr lang="it-IT" altLang="it-IT" sz="2400" dirty="0" smtClean="0"/>
          </a:p>
          <a:p>
            <a:pPr marL="838200" lvl="1" indent="-381000" eaLnBrk="1" hangingPunct="1"/>
            <a:r>
              <a:rPr lang="it-IT" altLang="it-IT" b="1" i="1" dirty="0" smtClean="0">
                <a:solidFill>
                  <a:srgbClr val="FF0000"/>
                </a:solidFill>
              </a:rPr>
              <a:t>“NON SAPREI”</a:t>
            </a:r>
          </a:p>
          <a:p>
            <a:pPr marL="838200" lvl="1" indent="-381000" eaLnBrk="1" hangingPunct="1"/>
            <a:endParaRPr lang="it-IT" altLang="it-IT" b="1" i="1" dirty="0" smtClean="0">
              <a:solidFill>
                <a:srgbClr val="FF0000"/>
              </a:solidFill>
            </a:endParaRPr>
          </a:p>
          <a:p>
            <a:pPr marL="838200" lvl="1" indent="-381000" eaLnBrk="1" hangingPunct="1"/>
            <a:endParaRPr lang="it-IT" altLang="it-IT" b="1" i="1" dirty="0" smtClean="0">
              <a:solidFill>
                <a:srgbClr val="FF0000"/>
              </a:solidFill>
            </a:endParaRPr>
          </a:p>
          <a:p>
            <a:pPr marL="838200" lvl="1" indent="-381000" eaLnBrk="1" hangingPunct="1"/>
            <a:r>
              <a:rPr lang="it-IT" altLang="it-IT" b="1" i="1" dirty="0" smtClean="0">
                <a:solidFill>
                  <a:srgbClr val="FF0000"/>
                </a:solidFill>
              </a:rPr>
              <a:t>“NORMALE”</a:t>
            </a:r>
          </a:p>
          <a:p>
            <a:pPr marL="838200" lvl="1" indent="-381000" eaLnBrk="1" hangingPunct="1"/>
            <a:endParaRPr lang="it-IT" altLang="it-IT" b="1" i="1" dirty="0" smtClean="0">
              <a:solidFill>
                <a:srgbClr val="FF0000"/>
              </a:solidFill>
            </a:endParaRPr>
          </a:p>
          <a:p>
            <a:pPr marL="838200" lvl="1" indent="-381000" eaLnBrk="1" hangingPunct="1"/>
            <a:endParaRPr lang="it-IT" altLang="it-IT" b="1" i="1" dirty="0" smtClean="0">
              <a:solidFill>
                <a:srgbClr val="FF0000"/>
              </a:solidFill>
            </a:endParaRPr>
          </a:p>
          <a:p>
            <a:pPr marL="838200" lvl="1" indent="-381000" eaLnBrk="1" hangingPunct="1">
              <a:spcBef>
                <a:spcPct val="0"/>
              </a:spcBef>
            </a:pPr>
            <a:r>
              <a:rPr lang="it-IT" altLang="it-IT" b="1" i="1" dirty="0" smtClean="0">
                <a:solidFill>
                  <a:srgbClr val="FF0000"/>
                </a:solidFill>
              </a:rPr>
              <a:t>“NIENTE </a:t>
            </a:r>
          </a:p>
          <a:p>
            <a:pPr marL="838200" lvl="1" indent="-381000" eaLnBrk="1" hangingPunct="1">
              <a:spcBef>
                <a:spcPct val="0"/>
              </a:spcBef>
              <a:buFont typeface="Wingdings" panose="05000000000000000000" pitchFamily="2" charset="2"/>
              <a:buNone/>
            </a:pPr>
            <a:r>
              <a:rPr lang="it-IT" altLang="it-IT" b="1" i="1" dirty="0" smtClean="0">
                <a:solidFill>
                  <a:srgbClr val="FF0000"/>
                </a:solidFill>
              </a:rPr>
              <a:t>	DI PARTICOLARE”</a:t>
            </a:r>
          </a:p>
          <a:p>
            <a:pPr marL="457200" indent="-457200" eaLnBrk="1" hangingPunct="1"/>
            <a:endParaRPr lang="it-IT" altLang="it-IT" sz="2400" b="1" i="1" dirty="0" smtClean="0"/>
          </a:p>
          <a:p>
            <a:pPr marL="457200" indent="-457200" eaLnBrk="1" hangingPunct="1"/>
            <a:endParaRPr lang="it-IT" altLang="it-IT" sz="2400" b="1" i="1" dirty="0" smtClean="0">
              <a:solidFill>
                <a:srgbClr val="C5180B"/>
              </a:solidFill>
            </a:endParaRPr>
          </a:p>
          <a:p>
            <a:pPr marL="457200" indent="-457200" eaLnBrk="1" hangingPunct="1"/>
            <a:endParaRPr lang="it-IT" altLang="it-IT" sz="2400" b="1" i="1" dirty="0" smtClean="0">
              <a:solidFill>
                <a:srgbClr val="C5180B"/>
              </a:solidFill>
            </a:endParaRPr>
          </a:p>
          <a:p>
            <a:pPr marL="457200" indent="-457200" eaLnBrk="1" hangingPunct="1"/>
            <a:endParaRPr lang="it-IT" altLang="it-IT" sz="2400" dirty="0" smtClean="0"/>
          </a:p>
          <a:p>
            <a:pPr marL="457200" indent="-457200" eaLnBrk="1" hangingPunct="1"/>
            <a:endParaRPr lang="it-IT" altLang="it-IT" sz="2400" dirty="0" smtClean="0"/>
          </a:p>
          <a:p>
            <a:pPr marL="838200" lvl="1" indent="-381000" eaLnBrk="1" hangingPunct="1">
              <a:buFont typeface="Wingdings" panose="05000000000000000000" pitchFamily="2" charset="2"/>
              <a:buNone/>
            </a:pPr>
            <a:endParaRPr lang="it-IT" altLang="it-IT" sz="2500" dirty="0" smtClean="0"/>
          </a:p>
          <a:p>
            <a:pPr marL="838200" lvl="1" indent="-381000" eaLnBrk="1" hangingPunct="1">
              <a:buFont typeface="Wingdings" panose="05000000000000000000" pitchFamily="2" charset="2"/>
              <a:buNone/>
            </a:pPr>
            <a:endParaRPr lang="it-IT" altLang="it-IT" sz="2500" dirty="0" smtClean="0"/>
          </a:p>
          <a:p>
            <a:pPr marL="838200" lvl="1" indent="-381000" eaLnBrk="1" hangingPunct="1">
              <a:buFont typeface="Wingdings" panose="05000000000000000000" pitchFamily="2" charset="2"/>
              <a:buNone/>
            </a:pPr>
            <a:endParaRPr lang="it-IT" altLang="it-IT" sz="2100" dirty="0" smtClean="0"/>
          </a:p>
          <a:p>
            <a:pPr marL="838200" lvl="1" indent="-381000" eaLnBrk="1" hangingPunct="1"/>
            <a:endParaRPr lang="it-IT" altLang="it-IT" sz="2100" dirty="0" smtClean="0"/>
          </a:p>
          <a:p>
            <a:pPr marL="457200" indent="-457200" eaLnBrk="1" hangingPunct="1"/>
            <a:endParaRPr lang="it-IT" altLang="it-IT" sz="2400" dirty="0" smtClean="0"/>
          </a:p>
          <a:p>
            <a:pPr marL="457200" indent="-457200" eaLnBrk="1" hangingPunct="1">
              <a:buFont typeface="Wingdings" panose="05000000000000000000" pitchFamily="2" charset="2"/>
              <a:buNone/>
            </a:pPr>
            <a:endParaRPr lang="it-IT" altLang="it-IT" sz="2400" dirty="0" smtClean="0"/>
          </a:p>
          <a:p>
            <a:pPr marL="838200" lvl="1" indent="-381000" eaLnBrk="1" hangingPunct="1">
              <a:buFont typeface="Wingdings" panose="05000000000000000000" pitchFamily="2" charset="2"/>
              <a:buNone/>
            </a:pPr>
            <a:endParaRPr lang="it-IT" altLang="it-IT" sz="2500" dirty="0" smtClean="0"/>
          </a:p>
          <a:p>
            <a:pPr marL="838200" lvl="1" indent="-381000" eaLnBrk="1" hangingPunct="1">
              <a:buFont typeface="Wingdings" panose="05000000000000000000" pitchFamily="2" charset="2"/>
              <a:buNone/>
            </a:pPr>
            <a:endParaRPr lang="it-IT" altLang="it-IT" sz="2500" dirty="0" smtClean="0">
              <a:solidFill>
                <a:schemeClr val="tx2"/>
              </a:solidFill>
            </a:endParaRPr>
          </a:p>
          <a:p>
            <a:pPr marL="838200" lvl="1" indent="-381000" eaLnBrk="1" hangingPunct="1">
              <a:buFont typeface="Wingdings" panose="05000000000000000000" pitchFamily="2" charset="2"/>
              <a:buNone/>
            </a:pPr>
            <a:endParaRPr lang="it-IT" altLang="it-IT" sz="2500" dirty="0" smtClean="0"/>
          </a:p>
          <a:p>
            <a:pPr marL="457200" indent="-457200" eaLnBrk="1" hangingPunct="1"/>
            <a:endParaRPr lang="it-IT" altLang="it-IT" sz="2400" b="1" dirty="0" smtClean="0"/>
          </a:p>
          <a:p>
            <a:pPr marL="457200" indent="-457200" eaLnBrk="1" hangingPunct="1"/>
            <a:endParaRPr lang="it-IT" altLang="it-IT" sz="2400" dirty="0" smtClean="0"/>
          </a:p>
          <a:p>
            <a:pPr marL="457200" indent="-457200" eaLnBrk="1" hangingPunct="1">
              <a:buFont typeface="Wingdings" panose="05000000000000000000" pitchFamily="2" charset="2"/>
              <a:buNone/>
            </a:pPr>
            <a:endParaRPr lang="it-IT" altLang="it-IT" sz="2400" dirty="0" smtClean="0"/>
          </a:p>
          <a:p>
            <a:pPr marL="457200" indent="-457200" eaLnBrk="1" hangingPunct="1"/>
            <a:endParaRPr lang="it-IT" altLang="it-IT" sz="2400" dirty="0" smtClean="0"/>
          </a:p>
          <a:p>
            <a:pPr marL="457200" indent="-457200" eaLnBrk="1" hangingPunct="1"/>
            <a:endParaRPr lang="it-IT" altLang="it-IT" sz="2400" dirty="0" smtClean="0"/>
          </a:p>
          <a:p>
            <a:pPr marL="457200" indent="-457200" eaLnBrk="1" hangingPunct="1">
              <a:buFont typeface="Wingdings" panose="05000000000000000000" pitchFamily="2" charset="2"/>
              <a:buNone/>
            </a:pPr>
            <a:endParaRPr lang="it-IT" altLang="it-IT" dirty="0" smtClean="0"/>
          </a:p>
          <a:p>
            <a:pPr marL="838200" lvl="1" indent="-381000" eaLnBrk="1" hangingPunct="1">
              <a:lnSpc>
                <a:spcPct val="80000"/>
              </a:lnSpc>
            </a:pPr>
            <a:endParaRPr lang="it-IT" altLang="it-IT" sz="2500" dirty="0" smtClean="0"/>
          </a:p>
          <a:p>
            <a:pPr marL="457200" indent="-457200" eaLnBrk="1" hangingPunct="1">
              <a:buFont typeface="Wingdings" panose="05000000000000000000" pitchFamily="2" charset="2"/>
              <a:buNone/>
            </a:pPr>
            <a:endParaRPr lang="it-IT" altLang="it-IT" dirty="0" smtClean="0">
              <a:solidFill>
                <a:srgbClr val="FF0000"/>
              </a:solidFill>
            </a:endParaRPr>
          </a:p>
          <a:p>
            <a:pPr marL="457200" indent="-457200" eaLnBrk="1" hangingPunct="1"/>
            <a:endParaRPr lang="it-IT" altLang="it-IT" sz="2400" dirty="0" smtClean="0"/>
          </a:p>
          <a:p>
            <a:pPr marL="457200" indent="-457200" eaLnBrk="1" hangingPunct="1"/>
            <a:endParaRPr lang="it-IT" altLang="it-IT" sz="2400" dirty="0" smtClean="0"/>
          </a:p>
          <a:p>
            <a:pPr marL="457200" indent="-457200" eaLnBrk="1" hangingPunct="1"/>
            <a:endParaRPr lang="it-IT" altLang="it-IT" sz="2400" dirty="0" smtClean="0"/>
          </a:p>
          <a:p>
            <a:pPr marL="838200" lvl="1" indent="-381000" eaLnBrk="1" hangingPunct="1">
              <a:buFont typeface="Wingdings" panose="05000000000000000000" pitchFamily="2" charset="2"/>
              <a:buNone/>
            </a:pPr>
            <a:endParaRPr lang="it-IT" altLang="it-IT" sz="2500" dirty="0" smtClean="0"/>
          </a:p>
          <a:p>
            <a:pPr marL="838200" lvl="1" indent="-381000" eaLnBrk="1" hangingPunct="1">
              <a:buFont typeface="Wingdings" panose="05000000000000000000" pitchFamily="2" charset="2"/>
              <a:buNone/>
            </a:pPr>
            <a:endParaRPr lang="it-IT" altLang="it-IT" sz="2500" dirty="0" smtClean="0"/>
          </a:p>
          <a:p>
            <a:pPr marL="838200" lvl="1" indent="-381000" eaLnBrk="1" hangingPunct="1">
              <a:buFont typeface="Wingdings" panose="05000000000000000000" pitchFamily="2" charset="2"/>
              <a:buNone/>
            </a:pPr>
            <a:endParaRPr lang="it-IT" altLang="it-IT" sz="2100" dirty="0" smtClean="0"/>
          </a:p>
          <a:p>
            <a:pPr marL="838200" lvl="1" indent="-381000" eaLnBrk="1" hangingPunct="1"/>
            <a:endParaRPr lang="it-IT" altLang="it-IT" sz="2100" dirty="0" smtClean="0"/>
          </a:p>
          <a:p>
            <a:pPr marL="457200" indent="-457200" eaLnBrk="1" hangingPunct="1"/>
            <a:endParaRPr lang="it-IT" altLang="it-IT" sz="2400" dirty="0" smtClean="0"/>
          </a:p>
          <a:p>
            <a:pPr marL="457200" indent="-457200" eaLnBrk="1" hangingPunct="1">
              <a:buFont typeface="Wingdings" panose="05000000000000000000" pitchFamily="2" charset="2"/>
              <a:buNone/>
            </a:pPr>
            <a:endParaRPr lang="it-IT" altLang="it-IT" sz="2400" dirty="0" smtClean="0"/>
          </a:p>
          <a:p>
            <a:pPr marL="838200" lvl="1" indent="-381000" eaLnBrk="1" hangingPunct="1">
              <a:buFont typeface="Wingdings" panose="05000000000000000000" pitchFamily="2" charset="2"/>
              <a:buNone/>
            </a:pPr>
            <a:endParaRPr lang="it-IT" altLang="it-IT" sz="2500" dirty="0" smtClean="0"/>
          </a:p>
          <a:p>
            <a:pPr marL="838200" lvl="1" indent="-381000" eaLnBrk="1" hangingPunct="1">
              <a:buFont typeface="Wingdings" panose="05000000000000000000" pitchFamily="2" charset="2"/>
              <a:buNone/>
            </a:pPr>
            <a:endParaRPr lang="it-IT" altLang="it-IT" sz="2500" dirty="0" smtClean="0">
              <a:solidFill>
                <a:schemeClr val="tx2"/>
              </a:solidFill>
            </a:endParaRPr>
          </a:p>
          <a:p>
            <a:pPr marL="838200" lvl="1" indent="-381000" eaLnBrk="1" hangingPunct="1">
              <a:buFont typeface="Wingdings" panose="05000000000000000000" pitchFamily="2" charset="2"/>
              <a:buNone/>
            </a:pPr>
            <a:endParaRPr lang="it-IT" altLang="it-IT" sz="2500" dirty="0" smtClean="0"/>
          </a:p>
          <a:p>
            <a:pPr marL="457200" indent="-457200" eaLnBrk="1" hangingPunct="1"/>
            <a:endParaRPr lang="it-IT" altLang="it-IT" sz="2400" b="1" dirty="0" smtClean="0"/>
          </a:p>
          <a:p>
            <a:pPr marL="457200" indent="-457200" eaLnBrk="1" hangingPunct="1"/>
            <a:endParaRPr lang="it-IT" altLang="it-IT" sz="2400" dirty="0" smtClean="0"/>
          </a:p>
          <a:p>
            <a:pPr marL="457200" indent="-457200" eaLnBrk="1" hangingPunct="1">
              <a:buFont typeface="Wingdings" panose="05000000000000000000" pitchFamily="2" charset="2"/>
              <a:buNone/>
            </a:pPr>
            <a:endParaRPr lang="it-IT" altLang="it-IT" sz="2400" dirty="0" smtClean="0"/>
          </a:p>
          <a:p>
            <a:pPr marL="457200" indent="-457200" eaLnBrk="1" hangingPunct="1"/>
            <a:endParaRPr lang="it-IT" altLang="it-IT" sz="2400" dirty="0" smtClean="0"/>
          </a:p>
          <a:p>
            <a:pPr marL="457200" indent="-457200" eaLnBrk="1" hangingPunct="1"/>
            <a:endParaRPr lang="it-IT" altLang="it-IT" sz="2400" dirty="0" smtClean="0"/>
          </a:p>
          <a:p>
            <a:pPr marL="457200" indent="-457200" eaLnBrk="1" hangingPunct="1">
              <a:buFont typeface="Wingdings" panose="05000000000000000000" pitchFamily="2" charset="2"/>
              <a:buNone/>
            </a:pPr>
            <a:endParaRPr lang="it-IT" altLang="it-IT" dirty="0" smtClean="0"/>
          </a:p>
          <a:p>
            <a:pPr marL="838200" lvl="1" indent="-381000" eaLnBrk="1" hangingPunct="1">
              <a:lnSpc>
                <a:spcPct val="80000"/>
              </a:lnSpc>
            </a:pPr>
            <a:endParaRPr lang="it-IT" altLang="it-IT" sz="2500" dirty="0" smtClean="0"/>
          </a:p>
          <a:p>
            <a:pPr marL="457200" indent="-457200" eaLnBrk="1" hangingPunct="1">
              <a:buFont typeface="Wingdings" panose="05000000000000000000" pitchFamily="2" charset="2"/>
              <a:buNone/>
            </a:pPr>
            <a:endParaRPr lang="it-IT" altLang="it-IT" dirty="0" smtClean="0">
              <a:solidFill>
                <a:srgbClr val="FF0000"/>
              </a:solidFill>
            </a:endParaRPr>
          </a:p>
        </p:txBody>
      </p:sp>
      <p:sp>
        <p:nvSpPr>
          <p:cNvPr id="38915" name="Text Box 9"/>
          <p:cNvSpPr txBox="1">
            <a:spLocks noChangeArrowheads="1"/>
          </p:cNvSpPr>
          <p:nvPr/>
        </p:nvSpPr>
        <p:spPr bwMode="auto">
          <a:xfrm>
            <a:off x="5953579" y="1419225"/>
            <a:ext cx="62261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50000"/>
              </a:spcBef>
              <a:buFontTx/>
              <a:buNone/>
            </a:pPr>
            <a:r>
              <a:rPr lang="it-IT" altLang="it-IT" sz="2400" b="1" dirty="0">
                <a:latin typeface="Times New Roman" panose="02020603050405020304" pitchFamily="18" charset="0"/>
              </a:rPr>
              <a:t>E’ la vostra vita: chi la conosce meglio di voi? Sono le vostre aspirazioni.</a:t>
            </a:r>
          </a:p>
        </p:txBody>
      </p:sp>
      <p:sp>
        <p:nvSpPr>
          <p:cNvPr id="38916" name="Text Box 11"/>
          <p:cNvSpPr txBox="1">
            <a:spLocks noChangeArrowheads="1"/>
          </p:cNvSpPr>
          <p:nvPr/>
        </p:nvSpPr>
        <p:spPr bwMode="auto">
          <a:xfrm>
            <a:off x="5945699" y="2359025"/>
            <a:ext cx="62372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50000"/>
              </a:spcBef>
              <a:buFontTx/>
              <a:buNone/>
            </a:pPr>
            <a:r>
              <a:rPr lang="it-IT" altLang="it-IT" sz="2400" b="1" dirty="0">
                <a:latin typeface="Times New Roman" panose="02020603050405020304" pitchFamily="18" charset="0"/>
              </a:rPr>
              <a:t>L’azienda non cerca un candidato </a:t>
            </a:r>
            <a:r>
              <a:rPr lang="it-IT" altLang="it-IT" sz="2400" b="1" i="1" dirty="0">
                <a:latin typeface="Times New Roman" panose="02020603050405020304" pitchFamily="18" charset="0"/>
              </a:rPr>
              <a:t>normale</a:t>
            </a:r>
            <a:r>
              <a:rPr lang="it-IT" altLang="it-IT" sz="2400" b="1" dirty="0">
                <a:latin typeface="Times New Roman" panose="02020603050405020304" pitchFamily="18" charset="0"/>
              </a:rPr>
              <a:t> e voi siete in competizione con altri: dovrete rendervi interessanti!</a:t>
            </a:r>
          </a:p>
        </p:txBody>
      </p:sp>
      <p:sp>
        <p:nvSpPr>
          <p:cNvPr id="38917" name="Text Box 13"/>
          <p:cNvSpPr txBox="1">
            <a:spLocks noChangeArrowheads="1"/>
          </p:cNvSpPr>
          <p:nvPr/>
        </p:nvSpPr>
        <p:spPr bwMode="auto">
          <a:xfrm>
            <a:off x="5926037" y="3714750"/>
            <a:ext cx="59055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40000"/>
              </a:spcBef>
              <a:buClr>
                <a:schemeClr val="accent1"/>
              </a:buClr>
              <a:buFont typeface="Wingdings" panose="05000000000000000000" pitchFamily="2" charset="2"/>
              <a:buNone/>
            </a:pPr>
            <a:r>
              <a:rPr lang="it-IT" altLang="it-IT" sz="2400" b="1" dirty="0">
                <a:latin typeface="Times New Roman" panose="02020603050405020304" pitchFamily="18" charset="0"/>
              </a:rPr>
              <a:t>Tutto può essere particolare, basta che voi gli diate colore e significato!</a:t>
            </a:r>
          </a:p>
        </p:txBody>
      </p:sp>
      <p:sp>
        <p:nvSpPr>
          <p:cNvPr id="38918" name="Rectangle 2"/>
          <p:cNvSpPr>
            <a:spLocks noGrp="1" noChangeArrowheads="1"/>
          </p:cNvSpPr>
          <p:nvPr>
            <p:ph type="title"/>
          </p:nvPr>
        </p:nvSpPr>
        <p:spPr bwMode="auto">
          <a:xfrm>
            <a:off x="2303463" y="230188"/>
            <a:ext cx="6981825" cy="10255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Autofit/>
          </a:bodyPr>
          <a:lstStyle/>
          <a:p>
            <a:r>
              <a:rPr lang="it-IT" altLang="it-IT" sz="3500" b="1" dirty="0">
                <a:solidFill>
                  <a:srgbClr val="00B050"/>
                </a:solidFill>
                <a:cs typeface="Times New Roman" panose="02020603050405020304" pitchFamily="18" charset="0"/>
              </a:rPr>
              <a:t>E’ VIETATO RISPONDERE COSI’ :</a:t>
            </a:r>
          </a:p>
        </p:txBody>
      </p:sp>
      <p:sp>
        <p:nvSpPr>
          <p:cNvPr id="38919" name="Rettangolo 1"/>
          <p:cNvSpPr>
            <a:spLocks noChangeArrowheads="1"/>
          </p:cNvSpPr>
          <p:nvPr/>
        </p:nvSpPr>
        <p:spPr bwMode="auto">
          <a:xfrm>
            <a:off x="130175" y="4757739"/>
            <a:ext cx="5654675"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838200" indent="-3810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lvl="1" eaLnBrk="1" hangingPunct="1">
              <a:lnSpc>
                <a:spcPct val="100000"/>
              </a:lnSpc>
              <a:spcBef>
                <a:spcPct val="0"/>
              </a:spcBef>
            </a:pPr>
            <a:r>
              <a:rPr lang="it-IT" altLang="it-IT" b="1" i="1" dirty="0">
                <a:solidFill>
                  <a:srgbClr val="FF0000"/>
                </a:solidFill>
              </a:rPr>
              <a:t>“E’ SCRITTO SUL MIO CURRICULUM”</a:t>
            </a:r>
          </a:p>
          <a:p>
            <a:pPr lvl="1" eaLnBrk="1" hangingPunct="1">
              <a:lnSpc>
                <a:spcPct val="100000"/>
              </a:lnSpc>
              <a:spcBef>
                <a:spcPct val="0"/>
              </a:spcBef>
              <a:buFontTx/>
              <a:buNone/>
            </a:pPr>
            <a:endParaRPr lang="it-IT" altLang="it-IT" b="1" i="1" dirty="0">
              <a:solidFill>
                <a:srgbClr val="FF0000"/>
              </a:solidFill>
            </a:endParaRPr>
          </a:p>
          <a:p>
            <a:pPr lvl="1" eaLnBrk="1" hangingPunct="1">
              <a:lnSpc>
                <a:spcPct val="100000"/>
              </a:lnSpc>
              <a:spcBef>
                <a:spcPct val="0"/>
              </a:spcBef>
            </a:pPr>
            <a:r>
              <a:rPr lang="it-IT" altLang="it-IT" b="1" i="1" dirty="0">
                <a:solidFill>
                  <a:srgbClr val="FF0000"/>
                </a:solidFill>
              </a:rPr>
              <a:t>“NON MI ASPETTAVO  QUESTA DOMANDA”</a:t>
            </a:r>
          </a:p>
        </p:txBody>
      </p:sp>
      <p:sp>
        <p:nvSpPr>
          <p:cNvPr id="8" name="Text Box 6"/>
          <p:cNvSpPr txBox="1">
            <a:spLocks noChangeArrowheads="1"/>
          </p:cNvSpPr>
          <p:nvPr/>
        </p:nvSpPr>
        <p:spPr bwMode="auto">
          <a:xfrm>
            <a:off x="5951998" y="4545545"/>
            <a:ext cx="6226175" cy="1754188"/>
          </a:xfrm>
          <a:prstGeom prst="rect">
            <a:avLst/>
          </a:prstGeom>
          <a:noFill/>
          <a:ln>
            <a:noFill/>
          </a:ln>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fontAlgn="auto" hangingPunct="1">
              <a:spcBef>
                <a:spcPct val="50000"/>
              </a:spcBef>
              <a:spcAft>
                <a:spcPts val="0"/>
              </a:spcAft>
              <a:defRPr/>
            </a:pPr>
            <a:r>
              <a:rPr lang="it-IT" b="1" dirty="0"/>
              <a:t>L’intervistatore sa bene cosa c’è scritto sul vostro cv ma lo sta chiedendo a </a:t>
            </a:r>
            <a:r>
              <a:rPr lang="it-IT" b="1" dirty="0" smtClean="0"/>
              <a:t>voi.</a:t>
            </a:r>
          </a:p>
          <a:p>
            <a:pPr eaLnBrk="1" fontAlgn="auto" hangingPunct="1">
              <a:spcBef>
                <a:spcPct val="50000"/>
              </a:spcBef>
              <a:spcAft>
                <a:spcPts val="0"/>
              </a:spcAft>
              <a:defRPr/>
            </a:pPr>
            <a:r>
              <a:rPr lang="it-IT" b="1" dirty="0" smtClean="0"/>
              <a:t>Non ci sono domande inaspettate e non bisogna farlo notare</a:t>
            </a:r>
            <a:endParaRPr lang="it-IT" b="1" dirty="0"/>
          </a:p>
        </p:txBody>
      </p:sp>
      <p:sp>
        <p:nvSpPr>
          <p:cNvPr id="9"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29966305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bwMode="auto">
          <a:xfrm>
            <a:off x="2286000" y="311150"/>
            <a:ext cx="7213600"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Autofit/>
          </a:bodyPr>
          <a:lstStyle/>
          <a:p>
            <a:r>
              <a:rPr lang="it-IT" altLang="it-IT" sz="3500" b="1">
                <a:solidFill>
                  <a:srgbClr val="00B050"/>
                </a:solidFill>
                <a:cs typeface="Times New Roman" panose="02020603050405020304" pitchFamily="18" charset="0"/>
              </a:rPr>
              <a:t>DOPO IL COLLOQUIO</a:t>
            </a:r>
          </a:p>
        </p:txBody>
      </p:sp>
      <p:sp>
        <p:nvSpPr>
          <p:cNvPr id="40963" name="Rectangle 3"/>
          <p:cNvSpPr>
            <a:spLocks noGrp="1" noChangeArrowheads="1"/>
          </p:cNvSpPr>
          <p:nvPr>
            <p:ph type="body" idx="1"/>
          </p:nvPr>
        </p:nvSpPr>
        <p:spPr/>
        <p:txBody>
          <a:bodyPr/>
          <a:lstStyle/>
          <a:p>
            <a:pPr marL="531813" indent="-531813" eaLnBrk="1" hangingPunct="1">
              <a:buFont typeface="Wingdings" panose="05000000000000000000" pitchFamily="2" charset="2"/>
              <a:buChar char="!"/>
            </a:pPr>
            <a:r>
              <a:rPr lang="it-IT" altLang="it-IT" sz="2200" b="1" smtClean="0">
                <a:latin typeface="Calibri Light" panose="020F0302020204030204" pitchFamily="34" charset="0"/>
                <a:cs typeface="Calibri Light" panose="020F0302020204030204" pitchFamily="34" charset="0"/>
              </a:rPr>
              <a:t>Preparare una breve relazione riassumendo i punti principali di cui si è parlato: annotare i nomi delle persone incontrate, individuare gli eventuali errori commessi, le dimenticanze, gli aspetti positivi</a:t>
            </a:r>
          </a:p>
          <a:p>
            <a:pPr marL="531813" indent="-531813" eaLnBrk="1" hangingPunct="1">
              <a:buFont typeface="Wingdings" panose="05000000000000000000" pitchFamily="2" charset="2"/>
              <a:buNone/>
            </a:pPr>
            <a:endParaRPr lang="it-IT" altLang="it-IT" sz="2200" b="1" smtClean="0">
              <a:latin typeface="Calibri Light" panose="020F0302020204030204" pitchFamily="34" charset="0"/>
              <a:cs typeface="Calibri Light" panose="020F0302020204030204" pitchFamily="34" charset="0"/>
            </a:endParaRPr>
          </a:p>
          <a:p>
            <a:pPr marL="531813" indent="-531813" eaLnBrk="1" hangingPunct="1">
              <a:buFont typeface="Wingdings" panose="05000000000000000000" pitchFamily="2" charset="2"/>
              <a:buChar char="!"/>
            </a:pPr>
            <a:r>
              <a:rPr lang="it-IT" altLang="it-IT" sz="2200" b="1" smtClean="0">
                <a:latin typeface="Calibri Light" panose="020F0302020204030204" pitchFamily="34" charset="0"/>
                <a:cs typeface="Calibri Light" panose="020F0302020204030204" pitchFamily="34" charset="0"/>
              </a:rPr>
              <a:t>Spedire una lettera di ringraziamento</a:t>
            </a:r>
          </a:p>
          <a:p>
            <a:pPr marL="531813" indent="-531813" eaLnBrk="1" hangingPunct="1">
              <a:buFont typeface="Wingdings" panose="05000000000000000000" pitchFamily="2" charset="2"/>
              <a:buNone/>
            </a:pPr>
            <a:endParaRPr lang="it-IT" altLang="it-IT" sz="2200" b="1" smtClean="0">
              <a:latin typeface="Calibri Light" panose="020F0302020204030204" pitchFamily="34" charset="0"/>
              <a:cs typeface="Calibri Light" panose="020F0302020204030204" pitchFamily="34" charset="0"/>
            </a:endParaRPr>
          </a:p>
          <a:p>
            <a:pPr marL="531813" indent="-531813" eaLnBrk="1" hangingPunct="1">
              <a:buFont typeface="Wingdings" panose="05000000000000000000" pitchFamily="2" charset="2"/>
              <a:buChar char="!"/>
            </a:pPr>
            <a:r>
              <a:rPr lang="it-IT" altLang="it-IT" sz="2200" b="1" smtClean="0">
                <a:latin typeface="Calibri Light" panose="020F0302020204030204" pitchFamily="34" charset="0"/>
                <a:cs typeface="Calibri Light" panose="020F0302020204030204" pitchFamily="34" charset="0"/>
              </a:rPr>
              <a:t>Non assillare di telefonate la ditta</a:t>
            </a:r>
          </a:p>
          <a:p>
            <a:pPr marL="531813" indent="-531813" eaLnBrk="1" hangingPunct="1">
              <a:buFont typeface="Wingdings" panose="05000000000000000000" pitchFamily="2" charset="2"/>
              <a:buNone/>
            </a:pPr>
            <a:endParaRPr lang="it-IT" altLang="it-IT" sz="2200" b="1" smtClean="0">
              <a:latin typeface="Calibri Light" panose="020F0302020204030204" pitchFamily="34" charset="0"/>
              <a:cs typeface="Calibri Light" panose="020F0302020204030204" pitchFamily="34" charset="0"/>
            </a:endParaRPr>
          </a:p>
          <a:p>
            <a:pPr marL="531813" indent="-531813" eaLnBrk="1" hangingPunct="1">
              <a:buFont typeface="Wingdings" panose="05000000000000000000" pitchFamily="2" charset="2"/>
              <a:buChar char="!"/>
            </a:pPr>
            <a:r>
              <a:rPr lang="it-IT" altLang="it-IT" sz="2200" b="1" smtClean="0">
                <a:latin typeface="Calibri Light" panose="020F0302020204030204" pitchFamily="34" charset="0"/>
                <a:cs typeface="Calibri Light" panose="020F0302020204030204" pitchFamily="34" charset="0"/>
              </a:rPr>
              <a:t>Continuare le attività di ricerca</a:t>
            </a:r>
          </a:p>
        </p:txBody>
      </p:sp>
      <p:sp>
        <p:nvSpPr>
          <p:cNvPr id="4"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27265860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1026"/>
          <p:cNvSpPr>
            <a:spLocks noGrp="1" noChangeArrowheads="1"/>
          </p:cNvSpPr>
          <p:nvPr>
            <p:ph type="title"/>
          </p:nvPr>
        </p:nvSpPr>
        <p:spPr bwMode="auto">
          <a:xfrm>
            <a:off x="2216150" y="255588"/>
            <a:ext cx="7213600"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Autofit/>
          </a:bodyPr>
          <a:lstStyle/>
          <a:p>
            <a:r>
              <a:rPr lang="it-IT" altLang="it-IT" sz="3500" b="1">
                <a:solidFill>
                  <a:srgbClr val="00B050"/>
                </a:solidFill>
                <a:cs typeface="Times New Roman" panose="02020603050405020304" pitchFamily="18" charset="0"/>
              </a:rPr>
              <a:t>SEMAFORI VERDI</a:t>
            </a:r>
          </a:p>
        </p:txBody>
      </p:sp>
      <p:sp>
        <p:nvSpPr>
          <p:cNvPr id="41987" name="Rectangle 1027"/>
          <p:cNvSpPr>
            <a:spLocks noGrp="1" noChangeArrowheads="1"/>
          </p:cNvSpPr>
          <p:nvPr>
            <p:ph type="body" idx="1"/>
          </p:nvPr>
        </p:nvSpPr>
        <p:spPr/>
        <p:txBody>
          <a:bodyPr/>
          <a:lstStyle/>
          <a:p>
            <a:pPr algn="ctr" eaLnBrk="1" hangingPunct="1">
              <a:buFont typeface="Wingdings" panose="05000000000000000000" pitchFamily="2" charset="2"/>
              <a:buNone/>
            </a:pPr>
            <a:r>
              <a:rPr lang="it-IT" altLang="it-IT" sz="2400" b="1" dirty="0" smtClean="0">
                <a:latin typeface="Calibri Light" panose="020F0302020204030204" pitchFamily="34" charset="0"/>
                <a:cs typeface="Calibri Light" panose="020F0302020204030204" pitchFamily="34" charset="0"/>
              </a:rPr>
              <a:t>Quando il selezionatore:</a:t>
            </a:r>
          </a:p>
          <a:p>
            <a:pPr algn="ctr" eaLnBrk="1" hangingPunct="1">
              <a:buFont typeface="Wingdings" panose="05000000000000000000" pitchFamily="2" charset="2"/>
              <a:buNone/>
            </a:pPr>
            <a:endParaRPr lang="it-IT" altLang="it-IT" sz="2400" b="1" dirty="0" smtClean="0">
              <a:latin typeface="Calibri Light" panose="020F0302020204030204" pitchFamily="34" charset="0"/>
              <a:cs typeface="Calibri Light" panose="020F0302020204030204" pitchFamily="34" charset="0"/>
            </a:endParaRPr>
          </a:p>
          <a:p>
            <a:pPr eaLnBrk="1" hangingPunct="1">
              <a:buFont typeface="Arial" panose="020B0604020202020204" pitchFamily="34" charset="0"/>
              <a:buBlip>
                <a:blip r:embed="rId2"/>
              </a:buBlip>
            </a:pPr>
            <a:r>
              <a:rPr lang="it-IT" altLang="it-IT" sz="2400" dirty="0" smtClean="0">
                <a:cs typeface="Calibri" panose="020F0502020204030204" pitchFamily="34" charset="0"/>
              </a:rPr>
              <a:t>Prolunga il tempo previsto per il colloquio</a:t>
            </a:r>
          </a:p>
          <a:p>
            <a:pPr eaLnBrk="1" hangingPunct="1">
              <a:buFont typeface="Arial" panose="020B0604020202020204" pitchFamily="34" charset="0"/>
              <a:buBlip>
                <a:blip r:embed="rId2"/>
              </a:buBlip>
            </a:pPr>
            <a:r>
              <a:rPr lang="it-IT" altLang="it-IT" sz="2400" dirty="0" smtClean="0">
                <a:cs typeface="Calibri" panose="020F0502020204030204" pitchFamily="34" charset="0"/>
              </a:rPr>
              <a:t>Fissa un altro appuntamento</a:t>
            </a:r>
          </a:p>
          <a:p>
            <a:pPr eaLnBrk="1" hangingPunct="1">
              <a:buFont typeface="Arial" panose="020B0604020202020204" pitchFamily="34" charset="0"/>
              <a:buBlip>
                <a:blip r:embed="rId2"/>
              </a:buBlip>
            </a:pPr>
            <a:r>
              <a:rPr lang="it-IT" altLang="it-IT" sz="2400" dirty="0" smtClean="0">
                <a:cs typeface="Calibri" panose="020F0502020204030204" pitchFamily="34" charset="0"/>
              </a:rPr>
              <a:t>Personalizza il lavoro riferendosi al candidato “lei come farebbe?”</a:t>
            </a:r>
          </a:p>
          <a:p>
            <a:pPr eaLnBrk="1" hangingPunct="1">
              <a:buFont typeface="Arial" panose="020B0604020202020204" pitchFamily="34" charset="0"/>
              <a:buBlip>
                <a:blip r:embed="rId2"/>
              </a:buBlip>
            </a:pPr>
            <a:r>
              <a:rPr lang="it-IT" altLang="it-IT" sz="2400" dirty="0" smtClean="0">
                <a:cs typeface="Calibri" panose="020F0502020204030204" pitchFamily="34" charset="0"/>
              </a:rPr>
              <a:t>Descrive una situazione esistente e chiede come la gestiresti</a:t>
            </a:r>
          </a:p>
          <a:p>
            <a:pPr eaLnBrk="1" hangingPunct="1">
              <a:buFont typeface="Arial" panose="020B0604020202020204" pitchFamily="34" charset="0"/>
              <a:buBlip>
                <a:blip r:embed="rId2"/>
              </a:buBlip>
            </a:pPr>
            <a:r>
              <a:rPr lang="it-IT" altLang="it-IT" sz="2400" dirty="0" smtClean="0">
                <a:cs typeface="Calibri" panose="020F0502020204030204" pitchFamily="34" charset="0"/>
              </a:rPr>
              <a:t>Mostra dove lavorerai</a:t>
            </a:r>
          </a:p>
          <a:p>
            <a:pPr eaLnBrk="1" hangingPunct="1">
              <a:buFont typeface="Arial" panose="020B0604020202020204" pitchFamily="34" charset="0"/>
              <a:buBlip>
                <a:blip r:embed="rId2"/>
              </a:buBlip>
            </a:pPr>
            <a:r>
              <a:rPr lang="it-IT" altLang="it-IT" sz="2400" dirty="0" smtClean="0">
                <a:cs typeface="Calibri" panose="020F0502020204030204" pitchFamily="34" charset="0"/>
              </a:rPr>
              <a:t>Fa domande per verificare il livello di interesse</a:t>
            </a:r>
          </a:p>
          <a:p>
            <a:pPr eaLnBrk="1" hangingPunct="1">
              <a:buFont typeface="Arial" panose="020B0604020202020204" pitchFamily="34" charset="0"/>
              <a:buBlip>
                <a:blip r:embed="rId2"/>
              </a:buBlip>
            </a:pPr>
            <a:r>
              <a:rPr lang="it-IT" altLang="it-IT" sz="2400" dirty="0" smtClean="0">
                <a:cs typeface="Calibri" panose="020F0502020204030204" pitchFamily="34" charset="0"/>
              </a:rPr>
              <a:t>Chiede quando puoi cominciare</a:t>
            </a:r>
          </a:p>
          <a:p>
            <a:pPr eaLnBrk="1" hangingPunct="1">
              <a:buFont typeface="Wingdings" panose="05000000000000000000" pitchFamily="2" charset="2"/>
              <a:buChar char="J"/>
            </a:pPr>
            <a:endParaRPr lang="it-IT" altLang="it-IT" sz="2400" b="1" dirty="0" smtClean="0">
              <a:latin typeface="Comic Sans MS" panose="030F0702030302020204" pitchFamily="66" charset="0"/>
            </a:endParaRPr>
          </a:p>
          <a:p>
            <a:pPr eaLnBrk="1" hangingPunct="1">
              <a:buFont typeface="Wingdings" panose="05000000000000000000" pitchFamily="2" charset="2"/>
              <a:buNone/>
            </a:pPr>
            <a:endParaRPr lang="it-IT" altLang="it-IT" b="1" dirty="0" smtClean="0"/>
          </a:p>
          <a:p>
            <a:pPr eaLnBrk="1" hangingPunct="1">
              <a:buFont typeface="Wingdings" panose="05000000000000000000" pitchFamily="2" charset="2"/>
              <a:buChar char="J"/>
            </a:pPr>
            <a:endParaRPr lang="it-IT" altLang="it-IT" b="1" dirty="0" smtClean="0"/>
          </a:p>
        </p:txBody>
      </p:sp>
      <p:sp>
        <p:nvSpPr>
          <p:cNvPr id="4"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7332474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bwMode="auto">
          <a:xfrm>
            <a:off x="2203450" y="296863"/>
            <a:ext cx="7213600"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Autofit/>
          </a:bodyPr>
          <a:lstStyle/>
          <a:p>
            <a:r>
              <a:rPr lang="it-IT" altLang="it-IT" sz="3500" b="1">
                <a:solidFill>
                  <a:srgbClr val="00B050"/>
                </a:solidFill>
                <a:cs typeface="Times New Roman" panose="02020603050405020304" pitchFamily="18" charset="0"/>
              </a:rPr>
              <a:t>Inizia la nuova avventura in Azienda. </a:t>
            </a:r>
          </a:p>
        </p:txBody>
      </p:sp>
      <p:sp>
        <p:nvSpPr>
          <p:cNvPr id="2" name="Rettangolo 2"/>
          <p:cNvSpPr>
            <a:spLocks noChangeArrowheads="1"/>
          </p:cNvSpPr>
          <p:nvPr/>
        </p:nvSpPr>
        <p:spPr bwMode="auto">
          <a:xfrm>
            <a:off x="1008063" y="1412875"/>
            <a:ext cx="9983787" cy="4494213"/>
          </a:xfrm>
          <a:prstGeom prst="rect">
            <a:avLst/>
          </a:prstGeom>
          <a:noFill/>
          <a:ln w="9525">
            <a:noFill/>
            <a:miter lim="800000"/>
            <a:headEnd/>
            <a:tailEnd/>
          </a:ln>
        </p:spPr>
        <p:txBody>
          <a:bodyPr>
            <a:spAutoFit/>
          </a:bodyPr>
          <a:lstStyle/>
          <a:p>
            <a:pPr lvl="1" fontAlgn="auto">
              <a:spcBef>
                <a:spcPts val="0"/>
              </a:spcBef>
              <a:spcAft>
                <a:spcPts val="0"/>
              </a:spcAft>
              <a:tabLst>
                <a:tab pos="495300" algn="l"/>
              </a:tabLst>
              <a:defRPr/>
            </a:pPr>
            <a:r>
              <a:rPr lang="it-IT" sz="2200" b="1" dirty="0">
                <a:latin typeface="+mj-lt"/>
                <a:cs typeface="Times New Roman" pitchFamily="18" charset="0"/>
              </a:rPr>
              <a:t>Cosa si aspetta l’azienda da un neoassunto ?</a:t>
            </a:r>
          </a:p>
          <a:p>
            <a:pPr lvl="1" fontAlgn="auto">
              <a:spcBef>
                <a:spcPts val="0"/>
              </a:spcBef>
              <a:spcAft>
                <a:spcPts val="0"/>
              </a:spcAft>
              <a:tabLst>
                <a:tab pos="495300" algn="l"/>
              </a:tabLst>
              <a:defRPr/>
            </a:pPr>
            <a:endParaRPr lang="it-IT" sz="2200" b="1" dirty="0">
              <a:latin typeface="+mj-lt"/>
              <a:cs typeface="Times New Roman" pitchFamily="18" charset="0"/>
            </a:endParaRPr>
          </a:p>
          <a:p>
            <a:pPr marL="457200" indent="-457200" fontAlgn="auto">
              <a:spcBef>
                <a:spcPts val="0"/>
              </a:spcBef>
              <a:spcAft>
                <a:spcPts val="0"/>
              </a:spcAft>
              <a:buFont typeface="+mj-lt"/>
              <a:buAutoNum type="arabicPeriod"/>
              <a:tabLst>
                <a:tab pos="495300" algn="l"/>
              </a:tabLst>
              <a:defRPr/>
            </a:pPr>
            <a:r>
              <a:rPr lang="it-IT" sz="2200" b="1" dirty="0">
                <a:latin typeface="+mj-lt"/>
                <a:cs typeface="Times New Roman" pitchFamily="18" charset="0"/>
              </a:rPr>
              <a:t>Volontà  di apprendere</a:t>
            </a:r>
          </a:p>
          <a:p>
            <a:pPr marL="457200" indent="-457200" fontAlgn="auto">
              <a:spcBef>
                <a:spcPts val="0"/>
              </a:spcBef>
              <a:spcAft>
                <a:spcPts val="0"/>
              </a:spcAft>
              <a:buFont typeface="+mj-lt"/>
              <a:buAutoNum type="arabicPeriod"/>
              <a:tabLst>
                <a:tab pos="495300" algn="l"/>
              </a:tabLst>
              <a:defRPr/>
            </a:pPr>
            <a:r>
              <a:rPr lang="it-IT" sz="2200" b="1" dirty="0">
                <a:latin typeface="+mj-lt"/>
                <a:cs typeface="Times New Roman" pitchFamily="18" charset="0"/>
              </a:rPr>
              <a:t>Pazienza nell’imparare</a:t>
            </a:r>
          </a:p>
          <a:p>
            <a:pPr marL="457200" indent="-457200" fontAlgn="auto">
              <a:spcBef>
                <a:spcPts val="0"/>
              </a:spcBef>
              <a:spcAft>
                <a:spcPts val="0"/>
              </a:spcAft>
              <a:buFont typeface="+mj-lt"/>
              <a:buAutoNum type="arabicPeriod"/>
              <a:tabLst>
                <a:tab pos="495300" algn="l"/>
              </a:tabLst>
              <a:defRPr/>
            </a:pPr>
            <a:r>
              <a:rPr lang="it-IT" sz="2200" b="1" dirty="0">
                <a:latin typeface="+mj-lt"/>
                <a:cs typeface="Times New Roman" pitchFamily="18" charset="0"/>
              </a:rPr>
              <a:t>Capacità di ascolto</a:t>
            </a:r>
          </a:p>
          <a:p>
            <a:pPr marL="457200" indent="-457200" fontAlgn="auto">
              <a:spcBef>
                <a:spcPts val="0"/>
              </a:spcBef>
              <a:spcAft>
                <a:spcPts val="0"/>
              </a:spcAft>
              <a:buFont typeface="+mj-lt"/>
              <a:buAutoNum type="arabicPeriod"/>
              <a:tabLst>
                <a:tab pos="495300" algn="l"/>
              </a:tabLst>
              <a:defRPr/>
            </a:pPr>
            <a:r>
              <a:rPr lang="it-IT" sz="2200" b="1" dirty="0">
                <a:latin typeface="+mj-lt"/>
                <a:cs typeface="Times New Roman" pitchFamily="18" charset="0"/>
              </a:rPr>
              <a:t>No supponenza</a:t>
            </a:r>
            <a:endParaRPr lang="it-IT" sz="2200" b="1" dirty="0">
              <a:latin typeface="+mj-lt"/>
              <a:cs typeface="Arial" charset="0"/>
            </a:endParaRPr>
          </a:p>
          <a:p>
            <a:pPr fontAlgn="auto">
              <a:spcBef>
                <a:spcPts val="0"/>
              </a:spcBef>
              <a:spcAft>
                <a:spcPts val="0"/>
              </a:spcAft>
              <a:tabLst>
                <a:tab pos="495300" algn="l"/>
              </a:tabLst>
              <a:defRPr/>
            </a:pPr>
            <a:endParaRPr lang="it-IT" sz="2200" b="1" dirty="0">
              <a:latin typeface="+mj-lt"/>
              <a:cs typeface="Times New Roman" pitchFamily="18" charset="0"/>
            </a:endParaRPr>
          </a:p>
          <a:p>
            <a:pPr fontAlgn="auto">
              <a:spcBef>
                <a:spcPts val="0"/>
              </a:spcBef>
              <a:spcAft>
                <a:spcPts val="0"/>
              </a:spcAft>
              <a:tabLst>
                <a:tab pos="495300" algn="l"/>
              </a:tabLst>
              <a:defRPr/>
            </a:pPr>
            <a:r>
              <a:rPr lang="it-IT" sz="2200" b="1" dirty="0">
                <a:latin typeface="+mj-lt"/>
                <a:cs typeface="Times New Roman" pitchFamily="18" charset="0"/>
              </a:rPr>
              <a:t>E ovviamente:  Regole generali di buona educazione. </a:t>
            </a:r>
          </a:p>
          <a:p>
            <a:pPr fontAlgn="auto">
              <a:spcBef>
                <a:spcPts val="0"/>
              </a:spcBef>
              <a:spcAft>
                <a:spcPts val="0"/>
              </a:spcAft>
              <a:tabLst>
                <a:tab pos="495300" algn="l"/>
              </a:tabLst>
              <a:defRPr/>
            </a:pPr>
            <a:endParaRPr lang="it-IT" sz="2200" b="1" dirty="0">
              <a:latin typeface="+mj-lt"/>
              <a:cs typeface="Times New Roman" pitchFamily="18" charset="0"/>
            </a:endParaRPr>
          </a:p>
          <a:p>
            <a:pPr fontAlgn="auto">
              <a:spcBef>
                <a:spcPts val="0"/>
              </a:spcBef>
              <a:spcAft>
                <a:spcPts val="0"/>
              </a:spcAft>
              <a:tabLst>
                <a:tab pos="495300" algn="l"/>
              </a:tabLst>
              <a:defRPr/>
            </a:pPr>
            <a:r>
              <a:rPr lang="it-IT" sz="2200" b="1" dirty="0">
                <a:latin typeface="+mj-lt"/>
                <a:cs typeface="Times New Roman" pitchFamily="18" charset="0"/>
              </a:rPr>
              <a:t>	Percorsi di crescita nell’azienda:</a:t>
            </a:r>
          </a:p>
          <a:p>
            <a:pPr fontAlgn="auto">
              <a:spcBef>
                <a:spcPts val="0"/>
              </a:spcBef>
              <a:spcAft>
                <a:spcPts val="0"/>
              </a:spcAft>
              <a:tabLst>
                <a:tab pos="495300" algn="l"/>
              </a:tabLst>
              <a:defRPr/>
            </a:pPr>
            <a:endParaRPr lang="it-IT" sz="2200" b="1" dirty="0">
              <a:latin typeface="+mj-lt"/>
              <a:cs typeface="Times New Roman" pitchFamily="18" charset="0"/>
            </a:endParaRPr>
          </a:p>
          <a:p>
            <a:pPr fontAlgn="auto">
              <a:spcBef>
                <a:spcPts val="0"/>
              </a:spcBef>
              <a:spcAft>
                <a:spcPts val="0"/>
              </a:spcAft>
              <a:tabLst>
                <a:tab pos="495300" algn="l"/>
              </a:tabLst>
              <a:defRPr/>
            </a:pPr>
            <a:r>
              <a:rPr lang="it-IT" sz="2200" b="1" dirty="0">
                <a:latin typeface="+mj-lt"/>
                <a:cs typeface="Times New Roman" pitchFamily="18" charset="0"/>
              </a:rPr>
              <a:t> dipendono da cosa sei capace di fare e dalle competenze e disponibilità che dimostri nel tuo lavoro.</a:t>
            </a:r>
          </a:p>
        </p:txBody>
      </p:sp>
      <p:sp>
        <p:nvSpPr>
          <p:cNvPr id="4"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35246359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7345363" y="5866685"/>
            <a:ext cx="4414837" cy="461963"/>
          </a:xfrm>
          <a:prstGeom prst="rect">
            <a:avLst/>
          </a:prstGeom>
        </p:spPr>
        <p:txBody>
          <a:bodyPr>
            <a:spAutoFit/>
          </a:bodyPr>
          <a:lstStyle/>
          <a:p>
            <a:pPr algn="r" eaLnBrk="1" fontAlgn="auto" hangingPunct="1">
              <a:spcBef>
                <a:spcPts val="0"/>
              </a:spcBef>
              <a:spcAft>
                <a:spcPts val="0"/>
              </a:spcAft>
              <a:defRPr/>
            </a:pPr>
            <a:r>
              <a:rPr lang="it-IT" sz="2400" b="1" dirty="0">
                <a:solidFill>
                  <a:schemeClr val="tx2">
                    <a:satMod val="130000"/>
                  </a:schemeClr>
                </a:solidFill>
                <a:effectLst>
                  <a:outerShdw blurRad="50000" dist="30000" dir="5400000" algn="tl" rotWithShape="0">
                    <a:srgbClr val="000000">
                      <a:alpha val="30000"/>
                    </a:srgbClr>
                  </a:outerShdw>
                </a:effectLst>
                <a:latin typeface="+mj-lt"/>
              </a:rPr>
              <a:t>Grazie per l’attenzione</a:t>
            </a:r>
            <a:endParaRPr lang="it-IT" sz="2400" b="1" dirty="0">
              <a:latin typeface="+mj-lt"/>
            </a:endParaRPr>
          </a:p>
        </p:txBody>
      </p:sp>
      <p:sp>
        <p:nvSpPr>
          <p:cNvPr id="3" name="Rettangolo 2"/>
          <p:cNvSpPr/>
          <p:nvPr/>
        </p:nvSpPr>
        <p:spPr>
          <a:xfrm>
            <a:off x="1158875" y="2636838"/>
            <a:ext cx="4418013" cy="57708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Autofit/>
          </a:bodyPr>
          <a:lstStyle/>
          <a:p>
            <a:pPr>
              <a:lnSpc>
                <a:spcPct val="90000"/>
              </a:lnSpc>
              <a:spcBef>
                <a:spcPct val="0"/>
              </a:spcBef>
            </a:pPr>
            <a:r>
              <a:rPr lang="it-IT" sz="3500" b="1" dirty="0">
                <a:solidFill>
                  <a:srgbClr val="00B050"/>
                </a:solidFill>
                <a:latin typeface="+mj-lt"/>
                <a:ea typeface="+mj-ea"/>
                <a:cs typeface="Times New Roman" panose="02020603050405020304" pitchFamily="18" charset="0"/>
              </a:rPr>
              <a:t>Spazio alle domande …</a:t>
            </a:r>
          </a:p>
        </p:txBody>
      </p:sp>
      <p:pic>
        <p:nvPicPr>
          <p:cNvPr id="44036" name="Immagin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3349625"/>
            <a:ext cx="6735763" cy="350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37" name="Immagin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345363" y="1146232"/>
            <a:ext cx="4567237" cy="292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ttangolo 5"/>
          <p:cNvSpPr/>
          <p:nvPr/>
        </p:nvSpPr>
        <p:spPr>
          <a:xfrm>
            <a:off x="7158181" y="4174039"/>
            <a:ext cx="4611255" cy="1569660"/>
          </a:xfrm>
          <a:prstGeom prst="rect">
            <a:avLst/>
          </a:prstGeom>
        </p:spPr>
        <p:txBody>
          <a:bodyPr wrap="square">
            <a:spAutoFit/>
          </a:bodyPr>
          <a:lstStyle/>
          <a:p>
            <a:pPr algn="r" eaLnBrk="1" fontAlgn="auto" hangingPunct="1">
              <a:spcBef>
                <a:spcPts val="0"/>
              </a:spcBef>
              <a:spcAft>
                <a:spcPts val="0"/>
              </a:spcAft>
              <a:defRPr/>
            </a:pPr>
            <a:r>
              <a:rPr lang="it-IT" sz="2400" b="1" dirty="0" smtClean="0">
                <a:solidFill>
                  <a:schemeClr val="tx2">
                    <a:satMod val="130000"/>
                  </a:schemeClr>
                </a:solidFill>
                <a:effectLst>
                  <a:outerShdw blurRad="50000" dist="30000" dir="5400000" algn="tl" rotWithShape="0">
                    <a:srgbClr val="000000">
                      <a:alpha val="30000"/>
                    </a:srgbClr>
                  </a:outerShdw>
                </a:effectLst>
                <a:latin typeface="+mj-lt"/>
              </a:rPr>
              <a:t>Gianfranco </a:t>
            </a:r>
            <a:r>
              <a:rPr lang="it-IT" sz="2400" b="1" dirty="0" err="1" smtClean="0">
                <a:solidFill>
                  <a:schemeClr val="tx2">
                    <a:satMod val="130000"/>
                  </a:schemeClr>
                </a:solidFill>
                <a:effectLst>
                  <a:outerShdw blurRad="50000" dist="30000" dir="5400000" algn="tl" rotWithShape="0">
                    <a:srgbClr val="000000">
                      <a:alpha val="30000"/>
                    </a:srgbClr>
                  </a:outerShdw>
                </a:effectLst>
                <a:latin typeface="+mj-lt"/>
              </a:rPr>
              <a:t>Dondarini</a:t>
            </a:r>
            <a:endParaRPr lang="it-IT" sz="2400" b="1" dirty="0" smtClean="0">
              <a:solidFill>
                <a:schemeClr val="tx2">
                  <a:satMod val="130000"/>
                </a:schemeClr>
              </a:solidFill>
              <a:effectLst>
                <a:outerShdw blurRad="50000" dist="30000" dir="5400000" algn="tl" rotWithShape="0">
                  <a:srgbClr val="000000">
                    <a:alpha val="30000"/>
                  </a:srgbClr>
                </a:outerShdw>
              </a:effectLst>
              <a:latin typeface="+mj-lt"/>
            </a:endParaRPr>
          </a:p>
          <a:p>
            <a:pPr algn="r" eaLnBrk="1" fontAlgn="auto" hangingPunct="1">
              <a:spcBef>
                <a:spcPts val="0"/>
              </a:spcBef>
              <a:spcAft>
                <a:spcPts val="0"/>
              </a:spcAft>
              <a:defRPr/>
            </a:pPr>
            <a:endParaRPr lang="it-IT" sz="2400" b="1" dirty="0" smtClean="0">
              <a:solidFill>
                <a:schemeClr val="tx2">
                  <a:satMod val="130000"/>
                </a:schemeClr>
              </a:solidFill>
              <a:effectLst>
                <a:outerShdw blurRad="50000" dist="30000" dir="5400000" algn="tl" rotWithShape="0">
                  <a:srgbClr val="000000">
                    <a:alpha val="30000"/>
                  </a:srgbClr>
                </a:outerShdw>
              </a:effectLst>
              <a:latin typeface="+mj-lt"/>
            </a:endParaRPr>
          </a:p>
          <a:p>
            <a:pPr algn="r" eaLnBrk="1" fontAlgn="auto" hangingPunct="1">
              <a:spcBef>
                <a:spcPts val="0"/>
              </a:spcBef>
              <a:spcAft>
                <a:spcPts val="0"/>
              </a:spcAft>
              <a:defRPr/>
            </a:pPr>
            <a:r>
              <a:rPr lang="it-IT" sz="2400" b="1" dirty="0" smtClean="0">
                <a:solidFill>
                  <a:schemeClr val="tx2">
                    <a:satMod val="130000"/>
                  </a:schemeClr>
                </a:solidFill>
                <a:effectLst>
                  <a:outerShdw blurRad="50000" dist="30000" dir="5400000" algn="tl" rotWithShape="0">
                    <a:srgbClr val="000000">
                      <a:alpha val="30000"/>
                    </a:srgbClr>
                  </a:outerShdw>
                </a:effectLst>
                <a:latin typeface="+mj-lt"/>
              </a:rPr>
              <a:t>email: gianfranco.dondarini@viro.it</a:t>
            </a:r>
          </a:p>
          <a:p>
            <a:pPr algn="r" eaLnBrk="1" fontAlgn="auto" hangingPunct="1">
              <a:spcBef>
                <a:spcPts val="0"/>
              </a:spcBef>
              <a:spcAft>
                <a:spcPts val="0"/>
              </a:spcAft>
              <a:defRPr/>
            </a:pPr>
            <a:endParaRPr lang="it-IT" sz="2400" b="1" dirty="0">
              <a:latin typeface="+mj-lt"/>
            </a:endParaRPr>
          </a:p>
        </p:txBody>
      </p:sp>
    </p:spTree>
    <p:extLst>
      <p:ext uri="{BB962C8B-B14F-4D97-AF65-F5344CB8AC3E}">
        <p14:creationId xmlns:p14="http://schemas.microsoft.com/office/powerpoint/2010/main" val="27134685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844003" y="240646"/>
            <a:ext cx="4626231"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it-IT" altLang="it-IT" b="1" dirty="0" smtClean="0"/>
              <a:t>Le aziende cercano:</a:t>
            </a:r>
          </a:p>
        </p:txBody>
      </p:sp>
      <p:sp>
        <p:nvSpPr>
          <p:cNvPr id="8195" name="Rettangolo 1"/>
          <p:cNvSpPr>
            <a:spLocks noChangeArrowheads="1"/>
          </p:cNvSpPr>
          <p:nvPr/>
        </p:nvSpPr>
        <p:spPr bwMode="auto">
          <a:xfrm>
            <a:off x="444500" y="1651000"/>
            <a:ext cx="11425238"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it-IT" altLang="it-IT" sz="2400" b="1" dirty="0"/>
              <a:t>COMPETENZE DI BASE</a:t>
            </a:r>
          </a:p>
          <a:p>
            <a:pPr algn="ctr" eaLnBrk="1" hangingPunct="1">
              <a:lnSpc>
                <a:spcPct val="100000"/>
              </a:lnSpc>
              <a:spcBef>
                <a:spcPct val="0"/>
              </a:spcBef>
              <a:buFontTx/>
              <a:buNone/>
            </a:pPr>
            <a:r>
              <a:rPr lang="it-IT" altLang="it-IT" sz="2400" dirty="0"/>
              <a:t>inglese, informatica, economia, nozioni di diritto</a:t>
            </a:r>
          </a:p>
          <a:p>
            <a:pPr algn="ctr" eaLnBrk="1" hangingPunct="1">
              <a:lnSpc>
                <a:spcPct val="100000"/>
              </a:lnSpc>
              <a:spcBef>
                <a:spcPct val="0"/>
              </a:spcBef>
              <a:buFontTx/>
              <a:buNone/>
            </a:pPr>
            <a:endParaRPr lang="it-IT" altLang="it-IT" sz="2400" dirty="0"/>
          </a:p>
          <a:p>
            <a:pPr algn="ctr" eaLnBrk="1" hangingPunct="1">
              <a:lnSpc>
                <a:spcPct val="100000"/>
              </a:lnSpc>
              <a:spcBef>
                <a:spcPct val="0"/>
              </a:spcBef>
              <a:buFontTx/>
              <a:buNone/>
            </a:pPr>
            <a:r>
              <a:rPr lang="it-IT" altLang="it-IT" sz="2400" b="1" dirty="0"/>
              <a:t>COMPETENZE TECNICHE </a:t>
            </a:r>
          </a:p>
          <a:p>
            <a:pPr algn="ctr" eaLnBrk="1" hangingPunct="1">
              <a:lnSpc>
                <a:spcPct val="100000"/>
              </a:lnSpc>
              <a:spcBef>
                <a:spcPct val="0"/>
              </a:spcBef>
              <a:buFontTx/>
              <a:buNone/>
            </a:pPr>
            <a:r>
              <a:rPr lang="it-IT" altLang="it-IT" sz="2400" dirty="0"/>
              <a:t>conoscenze tecniche generali e specifiche, relative a un particolare settore o funzione aziendale</a:t>
            </a:r>
          </a:p>
          <a:p>
            <a:pPr algn="ctr" eaLnBrk="1" hangingPunct="1">
              <a:lnSpc>
                <a:spcPct val="100000"/>
              </a:lnSpc>
              <a:spcBef>
                <a:spcPct val="0"/>
              </a:spcBef>
              <a:buFontTx/>
              <a:buNone/>
            </a:pPr>
            <a:endParaRPr lang="it-IT" altLang="it-IT" sz="2400" dirty="0"/>
          </a:p>
          <a:p>
            <a:pPr algn="ctr" eaLnBrk="1" hangingPunct="1">
              <a:lnSpc>
                <a:spcPct val="100000"/>
              </a:lnSpc>
              <a:spcBef>
                <a:spcPct val="0"/>
              </a:spcBef>
              <a:buFontTx/>
              <a:buNone/>
            </a:pPr>
            <a:r>
              <a:rPr lang="it-IT" altLang="it-IT" sz="2400" b="1" dirty="0"/>
              <a:t>COMPETENZE TRASVERSALI</a:t>
            </a:r>
          </a:p>
          <a:p>
            <a:pPr algn="ctr" eaLnBrk="1" hangingPunct="1">
              <a:lnSpc>
                <a:spcPct val="100000"/>
              </a:lnSpc>
              <a:spcBef>
                <a:spcPct val="0"/>
              </a:spcBef>
              <a:buFontTx/>
              <a:buNone/>
            </a:pPr>
            <a:r>
              <a:rPr lang="it-IT" altLang="it-IT" sz="2400" dirty="0"/>
              <a:t>gestire le informazioni, le relazioni e i problemi, essere autonomi e responsabili, adattarsi al contesto lavorativo, essere curiosi e disponibili ad apprendere</a:t>
            </a:r>
          </a:p>
        </p:txBody>
      </p:sp>
      <p:sp>
        <p:nvSpPr>
          <p:cNvPr id="5"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20651255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
          <p:cNvSpPr txBox="1">
            <a:spLocks noChangeArrowheads="1"/>
          </p:cNvSpPr>
          <p:nvPr/>
        </p:nvSpPr>
        <p:spPr bwMode="auto">
          <a:xfrm>
            <a:off x="2236788" y="206375"/>
            <a:ext cx="7200900" cy="990600"/>
          </a:xfrm>
          <a:prstGeom prst="rect">
            <a:avLst/>
          </a:prstGeom>
          <a:noFill/>
          <a:ln w="9525">
            <a:noFill/>
            <a:miter lim="800000"/>
            <a:headEnd/>
            <a:tailEnd/>
          </a:ln>
        </p:spPr>
        <p:txBody>
          <a:bodyPr anchor="ctr"/>
          <a:lstStyle/>
          <a:p>
            <a:pPr marL="342900" indent="-342900" algn="ctr" eaLnBrk="1" fontAlgn="auto" hangingPunct="1">
              <a:spcBef>
                <a:spcPts val="0"/>
              </a:spcBef>
              <a:spcAft>
                <a:spcPts val="0"/>
              </a:spcAft>
              <a:defRPr/>
            </a:pPr>
            <a:r>
              <a:rPr lang="it-IT" sz="2000" b="1" dirty="0">
                <a:latin typeface="Gill Sans MT" pitchFamily="34" charset="0"/>
                <a:ea typeface="+mj-ea"/>
                <a:cs typeface="Times New Roman" charset="0"/>
              </a:rPr>
              <a:t>CURRICULUM e LETTERA DI PRESENTAZIONE</a:t>
            </a:r>
          </a:p>
        </p:txBody>
      </p:sp>
      <p:sp>
        <p:nvSpPr>
          <p:cNvPr id="4" name="Text Box 11"/>
          <p:cNvSpPr txBox="1">
            <a:spLocks noChangeArrowheads="1"/>
          </p:cNvSpPr>
          <p:nvPr/>
        </p:nvSpPr>
        <p:spPr bwMode="auto">
          <a:xfrm>
            <a:off x="815975" y="1658938"/>
            <a:ext cx="10560050" cy="452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defPPr>
              <a:defRPr lang="it-IT"/>
            </a:defPPr>
            <a:lvl1pPr algn="r" rtl="0" eaLnBrk="0" fontAlgn="base" hangingPunct="0">
              <a:spcBef>
                <a:spcPct val="0"/>
              </a:spcBef>
              <a:spcAft>
                <a:spcPct val="0"/>
              </a:spcAft>
              <a:defRPr sz="1200" b="1" i="1" kern="1200">
                <a:solidFill>
                  <a:srgbClr val="000052"/>
                </a:solidFill>
                <a:effectLst>
                  <a:outerShdw blurRad="38100" dist="38100" dir="2700000" algn="tl">
                    <a:srgbClr val="000000">
                      <a:alpha val="43137"/>
                    </a:srgbClr>
                  </a:outerShdw>
                </a:effectLst>
                <a:latin typeface="Trebuchet MS" pitchFamily="34" charset="0"/>
                <a:ea typeface="+mn-ea"/>
                <a:cs typeface="Times New Roman" pitchFamily="18" charset="0"/>
              </a:defRPr>
            </a:lvl1pPr>
            <a:lvl2pPr marL="457200" algn="r" rtl="0" eaLnBrk="0" fontAlgn="base" hangingPunct="0">
              <a:spcBef>
                <a:spcPct val="0"/>
              </a:spcBef>
              <a:spcAft>
                <a:spcPct val="0"/>
              </a:spcAft>
              <a:defRPr sz="1200" b="1" i="1" kern="1200">
                <a:solidFill>
                  <a:srgbClr val="000052"/>
                </a:solidFill>
                <a:effectLst>
                  <a:outerShdw blurRad="38100" dist="38100" dir="2700000" algn="tl">
                    <a:srgbClr val="000000">
                      <a:alpha val="43137"/>
                    </a:srgbClr>
                  </a:outerShdw>
                </a:effectLst>
                <a:latin typeface="Trebuchet MS" pitchFamily="34" charset="0"/>
                <a:ea typeface="+mn-ea"/>
                <a:cs typeface="Times New Roman" pitchFamily="18" charset="0"/>
              </a:defRPr>
            </a:lvl2pPr>
            <a:lvl3pPr marL="914400" algn="r" rtl="0" eaLnBrk="0" fontAlgn="base" hangingPunct="0">
              <a:spcBef>
                <a:spcPct val="0"/>
              </a:spcBef>
              <a:spcAft>
                <a:spcPct val="0"/>
              </a:spcAft>
              <a:defRPr sz="1200" b="1" i="1" kern="1200">
                <a:solidFill>
                  <a:srgbClr val="000052"/>
                </a:solidFill>
                <a:effectLst>
                  <a:outerShdw blurRad="38100" dist="38100" dir="2700000" algn="tl">
                    <a:srgbClr val="000000">
                      <a:alpha val="43137"/>
                    </a:srgbClr>
                  </a:outerShdw>
                </a:effectLst>
                <a:latin typeface="Trebuchet MS" pitchFamily="34" charset="0"/>
                <a:ea typeface="+mn-ea"/>
                <a:cs typeface="Times New Roman" pitchFamily="18" charset="0"/>
              </a:defRPr>
            </a:lvl3pPr>
            <a:lvl4pPr marL="1371600" algn="r" rtl="0" eaLnBrk="0" fontAlgn="base" hangingPunct="0">
              <a:spcBef>
                <a:spcPct val="0"/>
              </a:spcBef>
              <a:spcAft>
                <a:spcPct val="0"/>
              </a:spcAft>
              <a:defRPr sz="1200" b="1" i="1" kern="1200">
                <a:solidFill>
                  <a:srgbClr val="000052"/>
                </a:solidFill>
                <a:effectLst>
                  <a:outerShdw blurRad="38100" dist="38100" dir="2700000" algn="tl">
                    <a:srgbClr val="000000">
                      <a:alpha val="43137"/>
                    </a:srgbClr>
                  </a:outerShdw>
                </a:effectLst>
                <a:latin typeface="Trebuchet MS" pitchFamily="34" charset="0"/>
                <a:ea typeface="+mn-ea"/>
                <a:cs typeface="Times New Roman" pitchFamily="18" charset="0"/>
              </a:defRPr>
            </a:lvl4pPr>
            <a:lvl5pPr marL="1828800" algn="r" rtl="0" eaLnBrk="0" fontAlgn="base" hangingPunct="0">
              <a:spcBef>
                <a:spcPct val="0"/>
              </a:spcBef>
              <a:spcAft>
                <a:spcPct val="0"/>
              </a:spcAft>
              <a:defRPr sz="1200" b="1" i="1" kern="1200">
                <a:solidFill>
                  <a:srgbClr val="000052"/>
                </a:solidFill>
                <a:effectLst>
                  <a:outerShdw blurRad="38100" dist="38100" dir="2700000" algn="tl">
                    <a:srgbClr val="000000">
                      <a:alpha val="43137"/>
                    </a:srgbClr>
                  </a:outerShdw>
                </a:effectLst>
                <a:latin typeface="Trebuchet MS" pitchFamily="34" charset="0"/>
                <a:ea typeface="+mn-ea"/>
                <a:cs typeface="Times New Roman" pitchFamily="18" charset="0"/>
              </a:defRPr>
            </a:lvl5pPr>
            <a:lvl6pPr marL="2286000" algn="l" defTabSz="914400" rtl="0" eaLnBrk="1" latinLnBrk="0" hangingPunct="1">
              <a:defRPr sz="1200" b="1" i="1" kern="1200">
                <a:solidFill>
                  <a:srgbClr val="000052"/>
                </a:solidFill>
                <a:effectLst>
                  <a:outerShdw blurRad="38100" dist="38100" dir="2700000" algn="tl">
                    <a:srgbClr val="000000">
                      <a:alpha val="43137"/>
                    </a:srgbClr>
                  </a:outerShdw>
                </a:effectLst>
                <a:latin typeface="Trebuchet MS" pitchFamily="34" charset="0"/>
                <a:ea typeface="+mn-ea"/>
                <a:cs typeface="Times New Roman" pitchFamily="18" charset="0"/>
              </a:defRPr>
            </a:lvl6pPr>
            <a:lvl7pPr marL="2743200" algn="l" defTabSz="914400" rtl="0" eaLnBrk="1" latinLnBrk="0" hangingPunct="1">
              <a:defRPr sz="1200" b="1" i="1" kern="1200">
                <a:solidFill>
                  <a:srgbClr val="000052"/>
                </a:solidFill>
                <a:effectLst>
                  <a:outerShdw blurRad="38100" dist="38100" dir="2700000" algn="tl">
                    <a:srgbClr val="000000">
                      <a:alpha val="43137"/>
                    </a:srgbClr>
                  </a:outerShdw>
                </a:effectLst>
                <a:latin typeface="Trebuchet MS" pitchFamily="34" charset="0"/>
                <a:ea typeface="+mn-ea"/>
                <a:cs typeface="Times New Roman" pitchFamily="18" charset="0"/>
              </a:defRPr>
            </a:lvl7pPr>
            <a:lvl8pPr marL="3200400" algn="l" defTabSz="914400" rtl="0" eaLnBrk="1" latinLnBrk="0" hangingPunct="1">
              <a:defRPr sz="1200" b="1" i="1" kern="1200">
                <a:solidFill>
                  <a:srgbClr val="000052"/>
                </a:solidFill>
                <a:effectLst>
                  <a:outerShdw blurRad="38100" dist="38100" dir="2700000" algn="tl">
                    <a:srgbClr val="000000">
                      <a:alpha val="43137"/>
                    </a:srgbClr>
                  </a:outerShdw>
                </a:effectLst>
                <a:latin typeface="Trebuchet MS" pitchFamily="34" charset="0"/>
                <a:ea typeface="+mn-ea"/>
                <a:cs typeface="Times New Roman" pitchFamily="18" charset="0"/>
              </a:defRPr>
            </a:lvl8pPr>
            <a:lvl9pPr marL="3657600" algn="l" defTabSz="914400" rtl="0" eaLnBrk="1" latinLnBrk="0" hangingPunct="1">
              <a:defRPr sz="1200" b="1" i="1" kern="1200">
                <a:solidFill>
                  <a:srgbClr val="000052"/>
                </a:solidFill>
                <a:effectLst>
                  <a:outerShdw blurRad="38100" dist="38100" dir="2700000" algn="tl">
                    <a:srgbClr val="000000">
                      <a:alpha val="43137"/>
                    </a:srgbClr>
                  </a:outerShdw>
                </a:effectLst>
                <a:latin typeface="Trebuchet MS" pitchFamily="34" charset="0"/>
                <a:ea typeface="+mn-ea"/>
                <a:cs typeface="Times New Roman" pitchFamily="18" charset="0"/>
              </a:defRPr>
            </a:lvl9pPr>
          </a:lstStyle>
          <a:p>
            <a:pPr algn="l" eaLnBrk="1" hangingPunct="1">
              <a:buClr>
                <a:srgbClr val="0033CC"/>
              </a:buClr>
              <a:defRPr/>
            </a:pPr>
            <a:r>
              <a:rPr lang="it-IT" sz="2400" i="0" dirty="0" smtClean="0">
                <a:effectLst/>
                <a:latin typeface="+mj-lt"/>
              </a:rPr>
              <a:t>Dopo aver scritto il tuo CV accompagnalo sempre con una lettera di presentazione:</a:t>
            </a:r>
          </a:p>
          <a:p>
            <a:pPr marL="457200" indent="-457200" algn="l" eaLnBrk="1" hangingPunct="1">
              <a:buClr>
                <a:srgbClr val="0033CC"/>
              </a:buClr>
              <a:buFontTx/>
              <a:buAutoNum type="arabicPeriod"/>
              <a:defRPr/>
            </a:pPr>
            <a:endParaRPr lang="it-IT" sz="2400" i="0" dirty="0" smtClean="0">
              <a:effectLst/>
              <a:latin typeface="+mj-lt"/>
            </a:endParaRPr>
          </a:p>
          <a:p>
            <a:pPr marL="457200" indent="-457200" algn="l" eaLnBrk="1" hangingPunct="1">
              <a:buClr>
                <a:srgbClr val="0033CC"/>
              </a:buClr>
              <a:buFontTx/>
              <a:buAutoNum type="arabicPeriod"/>
              <a:defRPr/>
            </a:pPr>
            <a:r>
              <a:rPr lang="it-IT" sz="2400" i="0" dirty="0" smtClean="0">
                <a:effectLst/>
                <a:latin typeface="+mj-lt"/>
              </a:rPr>
              <a:t>evidenzia </a:t>
            </a:r>
            <a:r>
              <a:rPr lang="it-IT" sz="2400" i="0" dirty="0">
                <a:effectLst/>
                <a:latin typeface="+mj-lt"/>
              </a:rPr>
              <a:t>i punti di forza che ti fanno distinguere dagli altri candidati (conoscenza delle lingue straniere, stage, competenze informatiche specifiche, </a:t>
            </a:r>
            <a:r>
              <a:rPr lang="it-IT" sz="2400" i="0" dirty="0" err="1">
                <a:effectLst/>
                <a:latin typeface="+mj-lt"/>
              </a:rPr>
              <a:t>ecc</a:t>
            </a:r>
            <a:r>
              <a:rPr lang="it-IT" sz="2400" i="0" dirty="0">
                <a:effectLst/>
                <a:latin typeface="+mj-lt"/>
              </a:rPr>
              <a:t> …)</a:t>
            </a:r>
          </a:p>
          <a:p>
            <a:pPr algn="l" eaLnBrk="1" hangingPunct="1">
              <a:buClr>
                <a:srgbClr val="0033CC"/>
              </a:buClr>
              <a:defRPr/>
            </a:pPr>
            <a:endParaRPr lang="it-IT" sz="2400" i="0" dirty="0">
              <a:effectLst/>
              <a:latin typeface="+mj-lt"/>
            </a:endParaRPr>
          </a:p>
          <a:p>
            <a:pPr algn="l" eaLnBrk="1" hangingPunct="1">
              <a:buClr>
                <a:srgbClr val="0033CC"/>
              </a:buClr>
              <a:buFont typeface="Wingdings" pitchFamily="2" charset="2"/>
              <a:buNone/>
              <a:defRPr/>
            </a:pPr>
            <a:r>
              <a:rPr lang="it-IT" sz="2400" i="0" dirty="0">
                <a:effectLst/>
                <a:latin typeface="+mj-lt"/>
              </a:rPr>
              <a:t>2. cosa puoi offrire </a:t>
            </a:r>
            <a:r>
              <a:rPr lang="it-IT" sz="2400" i="0" dirty="0" smtClean="0">
                <a:effectLst/>
                <a:latin typeface="+mj-lt"/>
              </a:rPr>
              <a:t>all’azienda</a:t>
            </a:r>
          </a:p>
          <a:p>
            <a:pPr algn="l" eaLnBrk="1" hangingPunct="1">
              <a:buClr>
                <a:srgbClr val="0033CC"/>
              </a:buClr>
              <a:buFont typeface="Wingdings" pitchFamily="2" charset="2"/>
              <a:buNone/>
              <a:defRPr/>
            </a:pPr>
            <a:endParaRPr lang="it-IT" sz="2400" i="0" dirty="0" smtClean="0">
              <a:effectLst/>
              <a:latin typeface="+mj-lt"/>
            </a:endParaRPr>
          </a:p>
          <a:p>
            <a:pPr algn="l" eaLnBrk="1" hangingPunct="1">
              <a:buClr>
                <a:srgbClr val="0033CC"/>
              </a:buClr>
              <a:defRPr/>
            </a:pPr>
            <a:r>
              <a:rPr lang="it-IT" sz="2400" i="0" dirty="0" smtClean="0">
                <a:effectLst/>
                <a:latin typeface="+mj-lt"/>
              </a:rPr>
              <a:t>3</a:t>
            </a:r>
            <a:r>
              <a:rPr lang="it-IT" sz="2400" i="0" dirty="0">
                <a:effectLst/>
                <a:latin typeface="+mj-lt"/>
              </a:rPr>
              <a:t>. spiega perché hai scelto proprio quell’azienda e non altre: indica cosa ti piace </a:t>
            </a:r>
            <a:r>
              <a:rPr lang="it-IT" sz="2400" i="0" dirty="0" smtClean="0">
                <a:effectLst/>
                <a:latin typeface="+mj-lt"/>
              </a:rPr>
              <a:t>in particolare</a:t>
            </a:r>
            <a:endParaRPr lang="it-IT" sz="2400" i="0" dirty="0">
              <a:effectLst/>
              <a:latin typeface="+mj-lt"/>
            </a:endParaRPr>
          </a:p>
          <a:p>
            <a:pPr algn="l" eaLnBrk="1" hangingPunct="1">
              <a:buClr>
                <a:srgbClr val="0033CC"/>
              </a:buClr>
              <a:buFont typeface="Wingdings" pitchFamily="2" charset="2"/>
              <a:buNone/>
              <a:defRPr/>
            </a:pPr>
            <a:endParaRPr lang="it-IT" sz="2400" i="0" dirty="0" smtClean="0">
              <a:effectLst/>
              <a:latin typeface="+mj-lt"/>
            </a:endParaRPr>
          </a:p>
          <a:p>
            <a:pPr algn="l" eaLnBrk="1" hangingPunct="1">
              <a:buClr>
                <a:srgbClr val="0033CC"/>
              </a:buClr>
              <a:buFont typeface="Wingdings" pitchFamily="2" charset="2"/>
              <a:buNone/>
              <a:defRPr/>
            </a:pPr>
            <a:r>
              <a:rPr lang="it-IT" sz="2400" i="0" dirty="0" smtClean="0">
                <a:effectLst/>
                <a:latin typeface="+mj-lt"/>
              </a:rPr>
              <a:t>4</a:t>
            </a:r>
            <a:r>
              <a:rPr lang="it-IT" sz="2400" i="0" dirty="0">
                <a:effectLst/>
                <a:latin typeface="+mj-lt"/>
              </a:rPr>
              <a:t>. se è una candidatura spontanea indica l’area aziendale che ti </a:t>
            </a:r>
            <a:r>
              <a:rPr lang="it-IT" sz="2400" i="0" dirty="0" smtClean="0">
                <a:effectLst/>
                <a:latin typeface="+mj-lt"/>
              </a:rPr>
              <a:t>interessa; </a:t>
            </a:r>
            <a:r>
              <a:rPr lang="it-IT" sz="2400" i="0" dirty="0">
                <a:effectLst/>
                <a:latin typeface="+mj-lt"/>
              </a:rPr>
              <a:t>se è la risposta ad un annuncio indica il riferimento dell’annuncio</a:t>
            </a:r>
          </a:p>
        </p:txBody>
      </p:sp>
      <p:sp>
        <p:nvSpPr>
          <p:cNvPr id="5"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4110614593"/>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ttangolo 2"/>
          <p:cNvSpPr>
            <a:spLocks noChangeArrowheads="1"/>
          </p:cNvSpPr>
          <p:nvPr/>
        </p:nvSpPr>
        <p:spPr bwMode="auto">
          <a:xfrm>
            <a:off x="814388" y="1547813"/>
            <a:ext cx="10563225" cy="3785652"/>
          </a:xfrm>
          <a:prstGeom prst="rect">
            <a:avLst/>
          </a:prstGeom>
          <a:noFill/>
          <a:ln w="9525">
            <a:noFill/>
            <a:miter lim="800000"/>
            <a:headEnd/>
            <a:tailEnd/>
          </a:ln>
        </p:spPr>
        <p:txBody>
          <a:bodyPr>
            <a:spAutoFit/>
          </a:bodyPr>
          <a:lstStyle/>
          <a:p>
            <a:pPr eaLnBrk="1" fontAlgn="auto" hangingPunct="1">
              <a:spcBef>
                <a:spcPts val="0"/>
              </a:spcBef>
              <a:spcAft>
                <a:spcPts val="0"/>
              </a:spcAft>
              <a:defRPr/>
            </a:pPr>
            <a:r>
              <a:rPr lang="it-IT" sz="2400" b="1" dirty="0">
                <a:solidFill>
                  <a:srgbClr val="000052"/>
                </a:solidFill>
                <a:latin typeface="+mj-lt"/>
                <a:cs typeface="Times New Roman" pitchFamily="18" charset="0"/>
              </a:rPr>
              <a:t>Solitamente</a:t>
            </a:r>
            <a:r>
              <a:rPr lang="it-IT" sz="2400" b="1" dirty="0">
                <a:latin typeface="+mj-lt"/>
              </a:rPr>
              <a:t> dopo l’annuncio l’azienda legge velocemente i </a:t>
            </a:r>
            <a:r>
              <a:rPr lang="it-IT" sz="2400" b="1" dirty="0" smtClean="0">
                <a:latin typeface="+mj-lt"/>
              </a:rPr>
              <a:t>curricula  </a:t>
            </a:r>
            <a:r>
              <a:rPr lang="it-IT" sz="2400" b="1" dirty="0">
                <a:latin typeface="+mj-lt"/>
              </a:rPr>
              <a:t>e fa una prima analisi entro una settimana, massimo due.</a:t>
            </a:r>
          </a:p>
          <a:p>
            <a:pPr eaLnBrk="1" fontAlgn="auto" hangingPunct="1">
              <a:spcBef>
                <a:spcPts val="0"/>
              </a:spcBef>
              <a:spcAft>
                <a:spcPts val="0"/>
              </a:spcAft>
              <a:defRPr/>
            </a:pPr>
            <a:r>
              <a:rPr lang="it-IT" sz="2400" b="1" dirty="0">
                <a:latin typeface="+mj-lt"/>
              </a:rPr>
              <a:t/>
            </a:r>
            <a:br>
              <a:rPr lang="it-IT" sz="2400" b="1" dirty="0">
                <a:latin typeface="+mj-lt"/>
              </a:rPr>
            </a:br>
            <a:r>
              <a:rPr lang="it-IT" sz="2400" b="1" dirty="0">
                <a:latin typeface="+mj-lt"/>
              </a:rPr>
              <a:t>Se non avete avuto risposte la cosa non è positiva ... </a:t>
            </a:r>
          </a:p>
          <a:p>
            <a:pPr eaLnBrk="1" fontAlgn="auto" hangingPunct="1">
              <a:spcBef>
                <a:spcPts val="0"/>
              </a:spcBef>
              <a:spcAft>
                <a:spcPts val="0"/>
              </a:spcAft>
              <a:defRPr/>
            </a:pPr>
            <a:r>
              <a:rPr lang="it-IT" sz="2400" b="1" dirty="0">
                <a:latin typeface="+mj-lt"/>
              </a:rPr>
              <a:t>Potete tentare un contatto telefonico con ufficio personale ... e sentire cosa vi dicono ... Questo è l unico punto di vs. riferimento .. </a:t>
            </a:r>
            <a:br>
              <a:rPr lang="it-IT" sz="2400" b="1" dirty="0">
                <a:latin typeface="+mj-lt"/>
              </a:rPr>
            </a:br>
            <a:endParaRPr lang="it-IT" sz="2400" b="1" dirty="0">
              <a:latin typeface="+mj-lt"/>
            </a:endParaRPr>
          </a:p>
          <a:p>
            <a:pPr eaLnBrk="1" fontAlgn="auto" hangingPunct="1">
              <a:spcBef>
                <a:spcPts val="0"/>
              </a:spcBef>
              <a:spcAft>
                <a:spcPts val="0"/>
              </a:spcAft>
              <a:defRPr/>
            </a:pPr>
            <a:r>
              <a:rPr lang="it-IT" sz="2400" b="1" dirty="0">
                <a:latin typeface="+mj-lt"/>
              </a:rPr>
              <a:t>Se dopo più contatti ( 2 o 3) non si hanno risposte, se non evasive,  non rientrate nelle scelte e quindi siete fuori per questo incarico. Può darsi però che il vs. nominativo rimanga in memoria per altre attività .</a:t>
            </a:r>
          </a:p>
        </p:txBody>
      </p:sp>
      <p:sp>
        <p:nvSpPr>
          <p:cNvPr id="4" name="Rectangle 2"/>
          <p:cNvSpPr txBox="1">
            <a:spLocks noChangeArrowheads="1"/>
          </p:cNvSpPr>
          <p:nvPr/>
        </p:nvSpPr>
        <p:spPr>
          <a:xfrm>
            <a:off x="2244725" y="246718"/>
            <a:ext cx="7213600" cy="646021"/>
          </a:xfrm>
          <a:prstGeom prst="rect">
            <a:avLst/>
          </a:prstGeom>
          <a:noFill/>
          <a:ln w="9525">
            <a:noFill/>
            <a:miter lim="800000"/>
            <a:headEnd/>
            <a:tailEnd/>
          </a:ln>
        </p:spPr>
        <p:txBody>
          <a:bodyPr anchor="ctr"/>
          <a:lstStyle>
            <a:defPPr>
              <a:defRPr lang="it-IT"/>
            </a:defPPr>
            <a:lvl1pPr marL="342900" indent="-342900" algn="ctr" fontAlgn="auto">
              <a:spcBef>
                <a:spcPts val="0"/>
              </a:spcBef>
              <a:spcAft>
                <a:spcPts val="0"/>
              </a:spcAft>
              <a:defRPr sz="2000" b="1">
                <a:latin typeface="Gill Sans MT" pitchFamily="34" charset="0"/>
                <a:ea typeface="+mj-ea"/>
                <a:cs typeface="Times New Roman" charset="0"/>
              </a:defRPr>
            </a:lvl1pPr>
          </a:lstStyle>
          <a:p>
            <a:endParaRPr lang="it-IT" dirty="0"/>
          </a:p>
          <a:p>
            <a:r>
              <a:rPr lang="it-IT" dirty="0"/>
              <a:t>COME COMPORTARSI IN ASSENZA DI RISPOSTE ?</a:t>
            </a:r>
          </a:p>
        </p:txBody>
      </p:sp>
      <p:sp>
        <p:nvSpPr>
          <p:cNvPr id="5"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21807909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a:xfrm>
            <a:off x="2244725" y="266700"/>
            <a:ext cx="7213600" cy="914400"/>
          </a:xfrm>
          <a:noFill/>
          <a:ln w="9525">
            <a:noFill/>
            <a:miter lim="800000"/>
            <a:headEnd/>
            <a:tailEnd/>
          </a:ln>
        </p:spPr>
        <p:txBody>
          <a:bodyPr anchor="ctr"/>
          <a:lstStyle/>
          <a:p>
            <a:pPr marL="342900" indent="-342900" algn="ctr">
              <a:spcBef>
                <a:spcPts val="0"/>
              </a:spcBef>
            </a:pPr>
            <a:r>
              <a:rPr lang="it-IT" altLang="it-IT" sz="2000" b="1">
                <a:latin typeface="Gill Sans MT" pitchFamily="34" charset="0"/>
                <a:cs typeface="Times New Roman" charset="0"/>
              </a:rPr>
              <a:t>PREPARARSI AL COLLOQUIO DI LAVORO</a:t>
            </a:r>
          </a:p>
        </p:txBody>
      </p:sp>
      <p:sp>
        <p:nvSpPr>
          <p:cNvPr id="14338" name="Rettangolo 3"/>
          <p:cNvSpPr>
            <a:spLocks noChangeArrowheads="1"/>
          </p:cNvSpPr>
          <p:nvPr/>
        </p:nvSpPr>
        <p:spPr bwMode="auto">
          <a:xfrm>
            <a:off x="424221" y="1269588"/>
            <a:ext cx="11041063" cy="5115246"/>
          </a:xfrm>
          <a:prstGeom prst="rect">
            <a:avLst/>
          </a:prstGeom>
          <a:noFill/>
          <a:ln w="9525">
            <a:noFill/>
            <a:miter lim="800000"/>
            <a:headEnd/>
            <a:tailEnd/>
          </a:ln>
        </p:spPr>
        <p:txBody>
          <a:bodyPr>
            <a:spAutoFit/>
          </a:bodyPr>
          <a:lstStyle/>
          <a:p>
            <a:pPr lvl="1" algn="ctr" fontAlgn="auto">
              <a:spcBef>
                <a:spcPts val="0"/>
              </a:spcBef>
              <a:spcAft>
                <a:spcPts val="0"/>
              </a:spcAft>
              <a:tabLst>
                <a:tab pos="495300" algn="l"/>
              </a:tabLst>
              <a:defRPr/>
            </a:pPr>
            <a:r>
              <a:rPr lang="it-IT" sz="2400" b="1" dirty="0" smtClean="0">
                <a:latin typeface="+mj-lt"/>
                <a:cs typeface="Times New Roman" pitchFamily="18" charset="0"/>
              </a:rPr>
              <a:t>Come </a:t>
            </a:r>
            <a:r>
              <a:rPr lang="it-IT" sz="2400" b="1" dirty="0">
                <a:latin typeface="+mj-lt"/>
                <a:cs typeface="Times New Roman" pitchFamily="18" charset="0"/>
              </a:rPr>
              <a:t>prepararsi al colloquio ? </a:t>
            </a:r>
          </a:p>
          <a:p>
            <a:pPr lvl="1" fontAlgn="auto">
              <a:spcBef>
                <a:spcPts val="0"/>
              </a:spcBef>
              <a:spcAft>
                <a:spcPts val="0"/>
              </a:spcAft>
              <a:tabLst>
                <a:tab pos="495300" algn="l"/>
              </a:tabLst>
              <a:defRPr/>
            </a:pPr>
            <a:endParaRPr lang="it-IT" sz="2400" b="1" dirty="0">
              <a:latin typeface="+mj-lt"/>
              <a:cs typeface="Times New Roman" pitchFamily="18" charset="0"/>
            </a:endParaRPr>
          </a:p>
          <a:p>
            <a:pPr lvl="1" fontAlgn="auto">
              <a:spcBef>
                <a:spcPts val="0"/>
              </a:spcBef>
              <a:spcAft>
                <a:spcPts val="0"/>
              </a:spcAft>
              <a:tabLst>
                <a:tab pos="495300" algn="l"/>
              </a:tabLst>
              <a:defRPr/>
            </a:pPr>
            <a:r>
              <a:rPr lang="it-IT" sz="2400" b="1" dirty="0">
                <a:latin typeface="+mj-lt"/>
                <a:cs typeface="Times New Roman" pitchFamily="18" charset="0"/>
              </a:rPr>
              <a:t>OCCORRE APPROFONDIRE le specifiche posizioni che l’Azienda sta cercando e il valore aggiunto che posso fornire su tali posizioni, in base alle mie esperienze e studi. </a:t>
            </a:r>
          </a:p>
          <a:p>
            <a:pPr lvl="1" fontAlgn="auto">
              <a:spcBef>
                <a:spcPts val="0"/>
              </a:spcBef>
              <a:spcAft>
                <a:spcPts val="0"/>
              </a:spcAft>
              <a:tabLst>
                <a:tab pos="495300" algn="l"/>
              </a:tabLst>
              <a:defRPr/>
            </a:pPr>
            <a:r>
              <a:rPr lang="it-IT" sz="2400" b="1" dirty="0">
                <a:latin typeface="+mj-lt"/>
              </a:rPr>
              <a:t>Raccogli informazioni sull’azienda e sul profilo professionale ricercato</a:t>
            </a:r>
          </a:p>
          <a:p>
            <a:pPr lvl="1" fontAlgn="auto">
              <a:spcBef>
                <a:spcPts val="0"/>
              </a:spcBef>
              <a:spcAft>
                <a:spcPts val="0"/>
              </a:spcAft>
              <a:tabLst>
                <a:tab pos="495300" algn="l"/>
              </a:tabLst>
              <a:defRPr/>
            </a:pPr>
            <a:endParaRPr lang="it-IT" sz="2400" b="1" dirty="0">
              <a:latin typeface="+mj-lt"/>
              <a:cs typeface="Times New Roman" pitchFamily="18" charset="0"/>
            </a:endParaRPr>
          </a:p>
          <a:p>
            <a:pPr lvl="1" fontAlgn="auto">
              <a:spcBef>
                <a:spcPts val="0"/>
              </a:spcBef>
              <a:spcAft>
                <a:spcPts val="0"/>
              </a:spcAft>
              <a:tabLst>
                <a:tab pos="495300" algn="l"/>
              </a:tabLst>
              <a:defRPr/>
            </a:pPr>
            <a:r>
              <a:rPr lang="it-IT" sz="2400" dirty="0">
                <a:latin typeface="+mj-lt"/>
                <a:cs typeface="Times New Roman" pitchFamily="18" charset="0"/>
              </a:rPr>
              <a:t>VALUTA COME RISPONDERE ALLE ESIGENZE SPECIFICHE DELL’AZIENDA</a:t>
            </a:r>
          </a:p>
          <a:p>
            <a:pPr lvl="1" fontAlgn="auto">
              <a:spcBef>
                <a:spcPts val="0"/>
              </a:spcBef>
              <a:spcAft>
                <a:spcPts val="0"/>
              </a:spcAft>
              <a:tabLst>
                <a:tab pos="495300" algn="l"/>
              </a:tabLst>
              <a:defRPr/>
            </a:pPr>
            <a:endParaRPr lang="it-IT" sz="2400" dirty="0">
              <a:latin typeface="+mj-lt"/>
              <a:cs typeface="Times New Roman" pitchFamily="18" charset="0"/>
            </a:endParaRPr>
          </a:p>
          <a:p>
            <a:pPr lvl="1" fontAlgn="auto">
              <a:lnSpc>
                <a:spcPct val="90000"/>
              </a:lnSpc>
              <a:spcBef>
                <a:spcPts val="0"/>
              </a:spcBef>
              <a:spcAft>
                <a:spcPts val="0"/>
              </a:spcAft>
              <a:tabLst>
                <a:tab pos="495300" algn="l"/>
              </a:tabLst>
              <a:defRPr/>
            </a:pPr>
            <a:r>
              <a:rPr lang="it-IT" sz="2400" dirty="0">
                <a:latin typeface="+mj-lt"/>
                <a:cs typeface="Times New Roman" pitchFamily="18" charset="0"/>
              </a:rPr>
              <a:t>Preparati una buona autopresentazione: fai un bilancio delle tue esperienze, delle tue caratteristiche e capacità valorizzando tutto ciò che serve a farti apparire adatto a quel lavoro.</a:t>
            </a:r>
          </a:p>
          <a:p>
            <a:pPr lvl="1" fontAlgn="auto">
              <a:lnSpc>
                <a:spcPct val="90000"/>
              </a:lnSpc>
              <a:spcBef>
                <a:spcPts val="0"/>
              </a:spcBef>
              <a:spcAft>
                <a:spcPts val="0"/>
              </a:spcAft>
              <a:tabLst>
                <a:tab pos="495300" algn="l"/>
              </a:tabLst>
              <a:defRPr/>
            </a:pPr>
            <a:endParaRPr lang="it-IT" sz="2400" dirty="0">
              <a:latin typeface="+mj-lt"/>
              <a:cs typeface="Times New Roman" pitchFamily="18" charset="0"/>
            </a:endParaRPr>
          </a:p>
          <a:p>
            <a:pPr lvl="1" fontAlgn="auto">
              <a:spcBef>
                <a:spcPts val="0"/>
              </a:spcBef>
              <a:spcAft>
                <a:spcPts val="0"/>
              </a:spcAft>
              <a:tabLst>
                <a:tab pos="495300" algn="l"/>
              </a:tabLst>
              <a:defRPr/>
            </a:pPr>
            <a:r>
              <a:rPr lang="it-IT" sz="2400" b="1" dirty="0">
                <a:latin typeface="+mj-lt"/>
                <a:cs typeface="Times New Roman" pitchFamily="18" charset="0"/>
              </a:rPr>
              <a:t>Cerca di fare un elenco dei tuoi punti di forza e di debolezza. Quasi certamente ti saranno esplicitamente richiesti</a:t>
            </a:r>
          </a:p>
        </p:txBody>
      </p:sp>
      <p:sp>
        <p:nvSpPr>
          <p:cNvPr id="4"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32915160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2149475" y="338138"/>
            <a:ext cx="7213600" cy="914400"/>
          </a:xfrm>
          <a:noFill/>
          <a:ln w="9525">
            <a:noFill/>
            <a:miter lim="800000"/>
            <a:headEnd/>
            <a:tailEnd/>
          </a:ln>
        </p:spPr>
        <p:txBody>
          <a:bodyPr anchor="ctr"/>
          <a:lstStyle/>
          <a:p>
            <a:pPr marL="342900" indent="-342900" algn="ctr">
              <a:spcBef>
                <a:spcPts val="0"/>
              </a:spcBef>
            </a:pPr>
            <a:r>
              <a:rPr lang="it-IT" altLang="it-IT" sz="2000" b="1">
                <a:latin typeface="Gill Sans MT" pitchFamily="34" charset="0"/>
                <a:cs typeface="Times New Roman" charset="0"/>
              </a:rPr>
              <a:t>PRIMA DEL COLLOQUIO</a:t>
            </a:r>
          </a:p>
        </p:txBody>
      </p:sp>
      <p:sp>
        <p:nvSpPr>
          <p:cNvPr id="16387" name="Rectangle 3"/>
          <p:cNvSpPr>
            <a:spLocks noGrp="1" noChangeArrowheads="1"/>
          </p:cNvSpPr>
          <p:nvPr>
            <p:ph type="body" idx="1"/>
          </p:nvPr>
        </p:nvSpPr>
        <p:spPr>
          <a:xfrm>
            <a:off x="838200" y="1708150"/>
            <a:ext cx="10515600" cy="4351338"/>
          </a:xfrm>
        </p:spPr>
        <p:txBody>
          <a:bodyPr rtlCol="0">
            <a:normAutofit fontScale="85000" lnSpcReduction="20000"/>
          </a:bodyPr>
          <a:lstStyle/>
          <a:p>
            <a:pPr eaLnBrk="1" fontAlgn="auto" hangingPunct="1">
              <a:spcAft>
                <a:spcPts val="0"/>
              </a:spcAft>
              <a:buFont typeface="Wingdings" pitchFamily="2" charset="2"/>
              <a:buChar char="!"/>
              <a:defRPr/>
            </a:pPr>
            <a:r>
              <a:rPr lang="it-IT" sz="2600" b="1" dirty="0" smtClean="0">
                <a:latin typeface="+mj-lt"/>
              </a:rPr>
              <a:t> Accertati della data, dell’ora e del luogo del colloquio</a:t>
            </a:r>
          </a:p>
          <a:p>
            <a:pPr eaLnBrk="1" fontAlgn="auto" hangingPunct="1">
              <a:spcAft>
                <a:spcPts val="0"/>
              </a:spcAft>
              <a:buFont typeface="Wingdings" pitchFamily="2" charset="2"/>
              <a:buChar char="!"/>
              <a:defRPr/>
            </a:pPr>
            <a:endParaRPr lang="it-IT" sz="2600" b="1" dirty="0" smtClean="0">
              <a:latin typeface="+mj-lt"/>
            </a:endParaRPr>
          </a:p>
          <a:p>
            <a:pPr eaLnBrk="1" fontAlgn="auto" hangingPunct="1">
              <a:spcAft>
                <a:spcPts val="0"/>
              </a:spcAft>
              <a:buFont typeface="Wingdings" pitchFamily="2" charset="2"/>
              <a:buChar char="!"/>
              <a:defRPr/>
            </a:pPr>
            <a:r>
              <a:rPr lang="it-IT" sz="2600" b="1" dirty="0" smtClean="0">
                <a:latin typeface="+mj-lt"/>
              </a:rPr>
              <a:t> Accertati del nome della persona con cui dovrai parlare</a:t>
            </a:r>
          </a:p>
          <a:p>
            <a:pPr eaLnBrk="1" fontAlgn="auto" hangingPunct="1">
              <a:spcAft>
                <a:spcPts val="0"/>
              </a:spcAft>
              <a:buFont typeface="Wingdings" pitchFamily="2" charset="2"/>
              <a:buChar char="!"/>
              <a:defRPr/>
            </a:pPr>
            <a:endParaRPr lang="it-IT" sz="2600" b="1" dirty="0" smtClean="0">
              <a:latin typeface="+mj-lt"/>
            </a:endParaRPr>
          </a:p>
          <a:p>
            <a:pPr eaLnBrk="1" fontAlgn="auto" hangingPunct="1">
              <a:spcAft>
                <a:spcPts val="0"/>
              </a:spcAft>
              <a:buFont typeface="Wingdings" pitchFamily="2" charset="2"/>
              <a:buChar char="!"/>
              <a:defRPr/>
            </a:pPr>
            <a:r>
              <a:rPr lang="it-IT" sz="2600" b="1" dirty="0" smtClean="0">
                <a:latin typeface="+mj-lt"/>
              </a:rPr>
              <a:t>Prepara una cartella con tutti i documenti necessari</a:t>
            </a:r>
          </a:p>
          <a:p>
            <a:pPr eaLnBrk="1" fontAlgn="auto" hangingPunct="1">
              <a:spcAft>
                <a:spcPts val="0"/>
              </a:spcAft>
              <a:buFont typeface="Wingdings" pitchFamily="2" charset="2"/>
              <a:buChar char="!"/>
              <a:defRPr/>
            </a:pPr>
            <a:endParaRPr lang="it-IT" sz="2600" b="1" dirty="0">
              <a:latin typeface="+mj-lt"/>
            </a:endParaRPr>
          </a:p>
          <a:p>
            <a:pPr marL="457200" lvl="1" indent="0" algn="ctr" fontAlgn="auto">
              <a:spcAft>
                <a:spcPts val="0"/>
              </a:spcAft>
              <a:buFont typeface="Arial" panose="020B0604020202020204" pitchFamily="34" charset="0"/>
              <a:buNone/>
              <a:tabLst>
                <a:tab pos="495300" algn="l"/>
              </a:tabLst>
              <a:defRPr/>
            </a:pPr>
            <a:r>
              <a:rPr lang="it-IT" sz="2600" b="1" dirty="0" smtClean="0">
                <a:latin typeface="+mj-lt"/>
                <a:cs typeface="Times New Roman" pitchFamily="18" charset="0"/>
              </a:rPr>
              <a:t>ATTENZIONE AI </a:t>
            </a:r>
            <a:r>
              <a:rPr lang="it-IT" sz="2600" b="1" dirty="0">
                <a:latin typeface="+mj-lt"/>
                <a:cs typeface="Times New Roman" pitchFamily="18" charset="0"/>
              </a:rPr>
              <a:t>SEGNALI NON VERBALI NEL COLLOQUIO</a:t>
            </a:r>
          </a:p>
          <a:p>
            <a:pPr lvl="1" fontAlgn="auto">
              <a:spcAft>
                <a:spcPts val="0"/>
              </a:spcAft>
              <a:buFontTx/>
              <a:buChar char="•"/>
              <a:tabLst>
                <a:tab pos="495300" algn="l"/>
              </a:tabLst>
              <a:defRPr/>
            </a:pPr>
            <a:endParaRPr lang="it-IT" sz="2600" b="1" dirty="0">
              <a:latin typeface="+mj-lt"/>
              <a:cs typeface="Times New Roman" pitchFamily="18" charset="0"/>
            </a:endParaRPr>
          </a:p>
          <a:p>
            <a:pPr lvl="1" fontAlgn="auto">
              <a:spcAft>
                <a:spcPts val="0"/>
              </a:spcAft>
              <a:buFontTx/>
              <a:buChar char="•"/>
              <a:tabLst>
                <a:tab pos="495300" algn="l"/>
              </a:tabLst>
              <a:defRPr/>
            </a:pPr>
            <a:r>
              <a:rPr lang="it-IT" sz="2600" b="1" dirty="0">
                <a:latin typeface="+mj-lt"/>
                <a:cs typeface="Times New Roman" pitchFamily="18" charset="0"/>
              </a:rPr>
              <a:t>1° fase: impressione generale.  Educazione di base sempre indispensabile</a:t>
            </a:r>
          </a:p>
          <a:p>
            <a:pPr lvl="1" fontAlgn="auto">
              <a:spcAft>
                <a:spcPts val="0"/>
              </a:spcAft>
              <a:buFontTx/>
              <a:buChar char="•"/>
              <a:tabLst>
                <a:tab pos="495300" algn="l"/>
              </a:tabLst>
              <a:defRPr/>
            </a:pPr>
            <a:endParaRPr lang="it-IT" sz="2600" b="1" dirty="0">
              <a:latin typeface="+mj-lt"/>
              <a:cs typeface="Times New Roman" pitchFamily="18" charset="0"/>
            </a:endParaRPr>
          </a:p>
          <a:p>
            <a:pPr lvl="1" fontAlgn="auto">
              <a:spcAft>
                <a:spcPts val="0"/>
              </a:spcAft>
              <a:buFontTx/>
              <a:buChar char="•"/>
              <a:tabLst>
                <a:tab pos="495300" algn="l"/>
              </a:tabLst>
              <a:defRPr/>
            </a:pPr>
            <a:r>
              <a:rPr lang="it-IT" sz="2600" b="1" dirty="0">
                <a:latin typeface="+mj-lt"/>
                <a:cs typeface="Times New Roman" pitchFamily="18" charset="0"/>
              </a:rPr>
              <a:t>2° fase: abbigliamento consono, in ordine. </a:t>
            </a:r>
          </a:p>
          <a:p>
            <a:pPr lvl="1" fontAlgn="auto">
              <a:spcAft>
                <a:spcPts val="0"/>
              </a:spcAft>
              <a:buFontTx/>
              <a:buChar char="•"/>
              <a:tabLst>
                <a:tab pos="495300" algn="l"/>
              </a:tabLst>
              <a:defRPr/>
            </a:pPr>
            <a:endParaRPr lang="it-IT" sz="2600" b="1" dirty="0">
              <a:latin typeface="+mj-lt"/>
              <a:cs typeface="Times New Roman" pitchFamily="18" charset="0"/>
            </a:endParaRPr>
          </a:p>
          <a:p>
            <a:pPr marL="457200" lvl="1" indent="0" fontAlgn="auto">
              <a:spcAft>
                <a:spcPts val="0"/>
              </a:spcAft>
              <a:buFont typeface="Arial" panose="020B0604020202020204" pitchFamily="34" charset="0"/>
              <a:buNone/>
              <a:tabLst>
                <a:tab pos="495300" algn="l"/>
              </a:tabLst>
              <a:defRPr/>
            </a:pPr>
            <a:r>
              <a:rPr lang="it-IT" sz="2600" b="1" dirty="0" smtClean="0">
                <a:latin typeface="+mj-lt"/>
                <a:cs typeface="Times New Roman" pitchFamily="18" charset="0"/>
              </a:rPr>
              <a:t>		Il </a:t>
            </a:r>
            <a:r>
              <a:rPr lang="it-IT" sz="2600" b="1" dirty="0">
                <a:latin typeface="+mj-lt"/>
                <a:cs typeface="Times New Roman" pitchFamily="18" charset="0"/>
              </a:rPr>
              <a:t>tuo vestito dimostra il rispetto verso la persona che hai di fronte.</a:t>
            </a:r>
          </a:p>
          <a:p>
            <a:pPr eaLnBrk="1" fontAlgn="auto" hangingPunct="1">
              <a:spcAft>
                <a:spcPts val="0"/>
              </a:spcAft>
              <a:buFont typeface="Wingdings" pitchFamily="2" charset="2"/>
              <a:buChar char="!"/>
              <a:defRPr/>
            </a:pPr>
            <a:endParaRPr lang="it-IT" sz="2200" b="1" dirty="0" smtClean="0">
              <a:latin typeface="+mj-lt"/>
            </a:endParaRPr>
          </a:p>
          <a:p>
            <a:pPr marL="0" indent="0" eaLnBrk="1" fontAlgn="auto" hangingPunct="1">
              <a:spcAft>
                <a:spcPts val="0"/>
              </a:spcAft>
              <a:buFont typeface="Arial" panose="020B0604020202020204" pitchFamily="34" charset="0"/>
              <a:buNone/>
              <a:defRPr/>
            </a:pPr>
            <a:endParaRPr lang="it-IT" sz="2200" b="1" dirty="0" smtClean="0">
              <a:latin typeface="+mj-lt"/>
            </a:endParaRPr>
          </a:p>
          <a:p>
            <a:pPr eaLnBrk="1" fontAlgn="auto" hangingPunct="1">
              <a:spcAft>
                <a:spcPts val="0"/>
              </a:spcAft>
              <a:buFont typeface="Wingdings" pitchFamily="2" charset="2"/>
              <a:buChar char="!"/>
              <a:defRPr/>
            </a:pPr>
            <a:endParaRPr lang="it-IT" sz="2200" b="1" dirty="0" smtClean="0">
              <a:latin typeface="+mj-lt"/>
            </a:endParaRPr>
          </a:p>
        </p:txBody>
      </p:sp>
      <p:sp>
        <p:nvSpPr>
          <p:cNvPr id="4"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38419905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2149475" y="242888"/>
            <a:ext cx="7213600" cy="914400"/>
          </a:xfrm>
          <a:noFill/>
          <a:ln w="9525">
            <a:noFill/>
            <a:miter lim="800000"/>
            <a:headEnd/>
            <a:tailEnd/>
          </a:ln>
        </p:spPr>
        <p:txBody>
          <a:bodyPr anchor="ctr"/>
          <a:lstStyle/>
          <a:p>
            <a:pPr marL="342900" indent="-342900" algn="ctr">
              <a:spcBef>
                <a:spcPts val="0"/>
              </a:spcBef>
            </a:pPr>
            <a:r>
              <a:rPr lang="it-IT" altLang="it-IT" sz="2000" b="1">
                <a:latin typeface="Gill Sans MT" pitchFamily="34" charset="0"/>
                <a:cs typeface="Times New Roman" charset="0"/>
              </a:rPr>
              <a:t>IL COLLOQUIO DI LAVORO</a:t>
            </a:r>
          </a:p>
        </p:txBody>
      </p:sp>
      <p:sp>
        <p:nvSpPr>
          <p:cNvPr id="2" name="Rettangolo 2"/>
          <p:cNvSpPr>
            <a:spLocks noChangeArrowheads="1"/>
          </p:cNvSpPr>
          <p:nvPr/>
        </p:nvSpPr>
        <p:spPr bwMode="auto">
          <a:xfrm>
            <a:off x="0" y="1468438"/>
            <a:ext cx="5964238" cy="4093428"/>
          </a:xfrm>
          <a:prstGeom prst="rect">
            <a:avLst/>
          </a:prstGeom>
          <a:noFill/>
          <a:ln w="9525">
            <a:solidFill>
              <a:schemeClr val="accent5">
                <a:lumMod val="75000"/>
              </a:schemeClr>
            </a:solidFill>
            <a:miter lim="800000"/>
            <a:headEnd/>
            <a:tailEnd/>
          </a:ln>
        </p:spPr>
        <p:txBody>
          <a:bodyPr>
            <a:spAutoFit/>
          </a:bodyPr>
          <a:lstStyle/>
          <a:p>
            <a:pPr lvl="1" algn="ctr" fontAlgn="auto">
              <a:spcBef>
                <a:spcPts val="0"/>
              </a:spcBef>
              <a:spcAft>
                <a:spcPts val="0"/>
              </a:spcAft>
              <a:tabLst>
                <a:tab pos="495300" algn="l"/>
              </a:tabLst>
              <a:defRPr/>
            </a:pPr>
            <a:r>
              <a:rPr lang="it-IT" sz="2000" b="1" dirty="0">
                <a:solidFill>
                  <a:srgbClr val="FF0000"/>
                </a:solidFill>
                <a:latin typeface="+mj-lt"/>
              </a:rPr>
              <a:t>Come comportarsi al colloquio:</a:t>
            </a:r>
          </a:p>
          <a:p>
            <a:pPr lvl="1" fontAlgn="auto">
              <a:spcBef>
                <a:spcPts val="0"/>
              </a:spcBef>
              <a:spcAft>
                <a:spcPts val="0"/>
              </a:spcAft>
              <a:tabLst>
                <a:tab pos="495300" algn="l"/>
              </a:tabLst>
              <a:defRPr/>
            </a:pPr>
            <a:endParaRPr lang="it-IT" sz="2000" b="1" dirty="0">
              <a:latin typeface="+mj-lt"/>
              <a:cs typeface="Times New Roman" pitchFamily="18" charset="0"/>
            </a:endParaRPr>
          </a:p>
          <a:p>
            <a:pPr marL="800100" lvl="1" indent="-342900" fontAlgn="auto">
              <a:spcBef>
                <a:spcPts val="0"/>
              </a:spcBef>
              <a:spcAft>
                <a:spcPts val="0"/>
              </a:spcAft>
              <a:buFont typeface="Arial" pitchFamily="34" charset="0"/>
              <a:buChar char="•"/>
              <a:tabLst>
                <a:tab pos="495300" algn="l"/>
              </a:tabLst>
              <a:defRPr/>
            </a:pPr>
            <a:r>
              <a:rPr lang="it-IT" sz="2000" b="1" dirty="0">
                <a:latin typeface="+mj-lt"/>
                <a:cs typeface="Times New Roman" pitchFamily="18" charset="0"/>
              </a:rPr>
              <a:t>occorre essere spontanei. </a:t>
            </a:r>
          </a:p>
          <a:p>
            <a:pPr marL="800100" lvl="1" indent="-342900" fontAlgn="auto">
              <a:spcBef>
                <a:spcPts val="0"/>
              </a:spcBef>
              <a:spcAft>
                <a:spcPts val="0"/>
              </a:spcAft>
              <a:buFont typeface="Arial" pitchFamily="34" charset="0"/>
              <a:buChar char="•"/>
              <a:tabLst>
                <a:tab pos="495300" algn="l"/>
              </a:tabLst>
              <a:defRPr/>
            </a:pPr>
            <a:r>
              <a:rPr lang="it-IT" sz="2000" b="1" dirty="0">
                <a:latin typeface="+mj-lt"/>
                <a:cs typeface="Times New Roman" pitchFamily="18" charset="0"/>
              </a:rPr>
              <a:t>occorre dire la verità. una bugia che viene scoperta anche a posteriori ti brucerà.</a:t>
            </a:r>
          </a:p>
          <a:p>
            <a:pPr marL="800100" lvl="1" indent="-342900" fontAlgn="auto">
              <a:spcBef>
                <a:spcPts val="0"/>
              </a:spcBef>
              <a:spcAft>
                <a:spcPts val="0"/>
              </a:spcAft>
              <a:buFont typeface="Arial" pitchFamily="34" charset="0"/>
              <a:buChar char="•"/>
              <a:tabLst>
                <a:tab pos="495300" algn="l"/>
              </a:tabLst>
              <a:defRPr/>
            </a:pPr>
            <a:r>
              <a:rPr lang="it-IT" sz="2000" b="1" dirty="0">
                <a:latin typeface="+mj-lt"/>
                <a:cs typeface="Times New Roman" pitchFamily="18" charset="0"/>
              </a:rPr>
              <a:t>essere se stessi: non spavaldi se non lo si è !!!</a:t>
            </a:r>
          </a:p>
          <a:p>
            <a:pPr marL="800100" lvl="1" indent="-342900" fontAlgn="auto">
              <a:spcBef>
                <a:spcPts val="0"/>
              </a:spcBef>
              <a:spcAft>
                <a:spcPts val="0"/>
              </a:spcAft>
              <a:buFont typeface="Arial" pitchFamily="34" charset="0"/>
              <a:buChar char="•"/>
              <a:tabLst>
                <a:tab pos="495300" algn="l"/>
              </a:tabLst>
              <a:defRPr/>
            </a:pPr>
            <a:r>
              <a:rPr lang="it-IT" sz="2000" b="1" dirty="0">
                <a:latin typeface="+mj-lt"/>
                <a:cs typeface="Times New Roman" pitchFamily="18" charset="0"/>
              </a:rPr>
              <a:t>il candidato deve essere il più trasparente possibile non sapendo il contesto in cui potrà essere inserito. </a:t>
            </a:r>
          </a:p>
          <a:p>
            <a:pPr marL="800100" lvl="1" indent="-342900" fontAlgn="auto">
              <a:spcBef>
                <a:spcPts val="0"/>
              </a:spcBef>
              <a:spcAft>
                <a:spcPts val="0"/>
              </a:spcAft>
              <a:buFont typeface="Arial" pitchFamily="34" charset="0"/>
              <a:buChar char="•"/>
              <a:tabLst>
                <a:tab pos="495300" algn="l"/>
              </a:tabLst>
              <a:defRPr/>
            </a:pPr>
            <a:r>
              <a:rPr lang="it-IT" sz="2000" b="1" dirty="0">
                <a:latin typeface="+mj-lt"/>
                <a:cs typeface="Times New Roman" pitchFamily="18" charset="0"/>
              </a:rPr>
              <a:t>mostrare le proprie ambizioni,  la forza di volontà. </a:t>
            </a:r>
          </a:p>
          <a:p>
            <a:pPr marL="800100" lvl="1" indent="-342900" fontAlgn="auto">
              <a:spcBef>
                <a:spcPts val="0"/>
              </a:spcBef>
              <a:spcAft>
                <a:spcPts val="0"/>
              </a:spcAft>
              <a:buFont typeface="Arial" pitchFamily="34" charset="0"/>
              <a:buChar char="•"/>
              <a:tabLst>
                <a:tab pos="495300" algn="l"/>
              </a:tabLst>
              <a:defRPr/>
            </a:pPr>
            <a:r>
              <a:rPr lang="it-IT" sz="2000" b="1" dirty="0">
                <a:latin typeface="+mj-lt"/>
                <a:cs typeface="Times New Roman" pitchFamily="18" charset="0"/>
              </a:rPr>
              <a:t>essere aperto nel parlare, non a testa bassa o a braccia incrociate</a:t>
            </a:r>
          </a:p>
          <a:p>
            <a:pPr fontAlgn="auto">
              <a:spcBef>
                <a:spcPts val="0"/>
              </a:spcBef>
              <a:spcAft>
                <a:spcPts val="0"/>
              </a:spcAft>
              <a:tabLst>
                <a:tab pos="495300" algn="l"/>
              </a:tabLst>
              <a:defRPr/>
            </a:pPr>
            <a:endParaRPr lang="it-IT" sz="2000" b="1" dirty="0">
              <a:latin typeface="+mj-lt"/>
              <a:cs typeface="Times New Roman" pitchFamily="18" charset="0"/>
            </a:endParaRPr>
          </a:p>
        </p:txBody>
      </p:sp>
      <p:sp>
        <p:nvSpPr>
          <p:cNvPr id="3" name="Rettangolo 2"/>
          <p:cNvSpPr/>
          <p:nvPr/>
        </p:nvSpPr>
        <p:spPr>
          <a:xfrm>
            <a:off x="6380163" y="1664516"/>
            <a:ext cx="5811837" cy="4708981"/>
          </a:xfrm>
          <a:prstGeom prst="rect">
            <a:avLst/>
          </a:prstGeom>
          <a:ln>
            <a:solidFill>
              <a:schemeClr val="accent5">
                <a:lumMod val="75000"/>
              </a:schemeClr>
            </a:solidFill>
          </a:ln>
        </p:spPr>
        <p:txBody>
          <a:bodyPr>
            <a:spAutoFit/>
          </a:bodyPr>
          <a:lstStyle/>
          <a:p>
            <a:pPr marL="365125" indent="-282575" algn="ctr" eaLnBrk="1" fontAlgn="auto" hangingPunct="1">
              <a:spcBef>
                <a:spcPts val="0"/>
              </a:spcBef>
              <a:spcAft>
                <a:spcPts val="0"/>
              </a:spcAft>
              <a:defRPr/>
            </a:pPr>
            <a:r>
              <a:rPr lang="it-IT" sz="2000" b="1" dirty="0">
                <a:solidFill>
                  <a:srgbClr val="FF0000"/>
                </a:solidFill>
                <a:latin typeface="+mj-lt"/>
              </a:rPr>
              <a:t>Il vostro esaminatore è lì per:</a:t>
            </a:r>
          </a:p>
          <a:p>
            <a:pPr marL="365125" indent="-282575" algn="ctr" eaLnBrk="1" fontAlgn="auto" hangingPunct="1">
              <a:spcBef>
                <a:spcPts val="0"/>
              </a:spcBef>
              <a:spcAft>
                <a:spcPts val="0"/>
              </a:spcAft>
              <a:defRPr/>
            </a:pPr>
            <a:endParaRPr lang="it-IT" sz="2000" b="1" dirty="0">
              <a:solidFill>
                <a:srgbClr val="FF0000"/>
              </a:solidFill>
              <a:latin typeface="+mj-lt"/>
            </a:endParaRPr>
          </a:p>
          <a:p>
            <a:pPr marL="365125" indent="-282575" eaLnBrk="1" fontAlgn="auto" hangingPunct="1">
              <a:spcBef>
                <a:spcPts val="0"/>
              </a:spcBef>
              <a:spcAft>
                <a:spcPts val="0"/>
              </a:spcAft>
              <a:defRPr/>
            </a:pPr>
            <a:r>
              <a:rPr lang="it-IT" sz="2000" b="1" dirty="0">
                <a:latin typeface="+mj-lt"/>
              </a:rPr>
              <a:t>Verificare la persona e le sue qualità umane</a:t>
            </a:r>
          </a:p>
          <a:p>
            <a:pPr marL="365125" indent="-282575" eaLnBrk="1" fontAlgn="auto" hangingPunct="1">
              <a:spcBef>
                <a:spcPts val="0"/>
              </a:spcBef>
              <a:spcAft>
                <a:spcPts val="0"/>
              </a:spcAft>
              <a:defRPr/>
            </a:pPr>
            <a:endParaRPr lang="it-IT" sz="2000" b="1" dirty="0">
              <a:latin typeface="+mj-lt"/>
            </a:endParaRPr>
          </a:p>
          <a:p>
            <a:pPr marL="365125" indent="-282575" eaLnBrk="1" fontAlgn="auto" hangingPunct="1">
              <a:spcBef>
                <a:spcPts val="0"/>
              </a:spcBef>
              <a:spcAft>
                <a:spcPts val="0"/>
              </a:spcAft>
              <a:defRPr/>
            </a:pPr>
            <a:r>
              <a:rPr lang="it-IT" sz="2000" b="1" dirty="0">
                <a:latin typeface="+mj-lt"/>
              </a:rPr>
              <a:t>Verificare i suoi valori personali</a:t>
            </a:r>
          </a:p>
          <a:p>
            <a:pPr marL="365125" indent="-282575" eaLnBrk="1" fontAlgn="auto" hangingPunct="1">
              <a:spcBef>
                <a:spcPts val="0"/>
              </a:spcBef>
              <a:spcAft>
                <a:spcPts val="0"/>
              </a:spcAft>
              <a:defRPr/>
            </a:pPr>
            <a:endParaRPr lang="it-IT" sz="2000" b="1" dirty="0">
              <a:latin typeface="+mj-lt"/>
            </a:endParaRPr>
          </a:p>
          <a:p>
            <a:pPr marL="365125" indent="-282575" eaLnBrk="1" fontAlgn="auto" hangingPunct="1">
              <a:spcBef>
                <a:spcPts val="0"/>
              </a:spcBef>
              <a:spcAft>
                <a:spcPts val="0"/>
              </a:spcAft>
              <a:defRPr/>
            </a:pPr>
            <a:r>
              <a:rPr lang="it-IT" sz="2000" b="1" dirty="0">
                <a:latin typeface="+mj-lt"/>
              </a:rPr>
              <a:t>Verificare la competenza tecnica, anche attraverso prove pratiche e colloquio in inglese</a:t>
            </a:r>
          </a:p>
          <a:p>
            <a:pPr marL="365125" indent="-282575" eaLnBrk="1" fontAlgn="auto" hangingPunct="1">
              <a:spcBef>
                <a:spcPts val="0"/>
              </a:spcBef>
              <a:spcAft>
                <a:spcPts val="0"/>
              </a:spcAft>
              <a:defRPr/>
            </a:pPr>
            <a:endParaRPr lang="it-IT" sz="2000" b="1" dirty="0">
              <a:latin typeface="+mj-lt"/>
            </a:endParaRPr>
          </a:p>
          <a:p>
            <a:pPr marL="365125" indent="-282575" eaLnBrk="1" fontAlgn="auto" hangingPunct="1">
              <a:spcBef>
                <a:spcPts val="0"/>
              </a:spcBef>
              <a:spcAft>
                <a:spcPts val="0"/>
              </a:spcAft>
              <a:defRPr/>
            </a:pPr>
            <a:r>
              <a:rPr lang="it-IT" sz="2000" b="1" dirty="0">
                <a:latin typeface="+mj-lt"/>
              </a:rPr>
              <a:t>Verificare la motivazione e il percorso di carriera</a:t>
            </a:r>
          </a:p>
          <a:p>
            <a:pPr marL="365125" indent="-282575" eaLnBrk="1" fontAlgn="auto" hangingPunct="1">
              <a:spcBef>
                <a:spcPts val="0"/>
              </a:spcBef>
              <a:spcAft>
                <a:spcPts val="0"/>
              </a:spcAft>
              <a:defRPr/>
            </a:pPr>
            <a:endParaRPr lang="it-IT" sz="2000" b="1" dirty="0">
              <a:latin typeface="+mj-lt"/>
            </a:endParaRPr>
          </a:p>
          <a:p>
            <a:pPr marL="365125" indent="-282575" eaLnBrk="1" fontAlgn="auto" hangingPunct="1">
              <a:spcBef>
                <a:spcPts val="0"/>
              </a:spcBef>
              <a:spcAft>
                <a:spcPts val="0"/>
              </a:spcAft>
              <a:defRPr/>
            </a:pPr>
            <a:r>
              <a:rPr lang="it-IT" sz="2000" b="1" dirty="0">
                <a:latin typeface="+mj-lt"/>
              </a:rPr>
              <a:t>Verificare le lacune della preparazione e qualsiasi altra cosa interessi l’Azienda</a:t>
            </a:r>
          </a:p>
          <a:p>
            <a:pPr marL="365125" indent="-282575" eaLnBrk="1" fontAlgn="auto" hangingPunct="1">
              <a:spcBef>
                <a:spcPts val="0"/>
              </a:spcBef>
              <a:spcAft>
                <a:spcPts val="0"/>
              </a:spcAft>
              <a:defRPr/>
            </a:pPr>
            <a:endParaRPr lang="it-IT" sz="2000" b="1" dirty="0">
              <a:latin typeface="+mj-lt"/>
            </a:endParaRPr>
          </a:p>
          <a:p>
            <a:pPr marL="365125" indent="-282575" eaLnBrk="1" fontAlgn="auto" hangingPunct="1">
              <a:spcBef>
                <a:spcPts val="0"/>
              </a:spcBef>
              <a:spcAft>
                <a:spcPts val="0"/>
              </a:spcAft>
              <a:defRPr/>
            </a:pPr>
            <a:r>
              <a:rPr lang="it-IT" sz="2000" b="1" dirty="0">
                <a:latin typeface="+mj-lt"/>
              </a:rPr>
              <a:t>Presentare l’Azienda e l’opportunità di lavoro</a:t>
            </a:r>
          </a:p>
        </p:txBody>
      </p:sp>
      <p:sp>
        <p:nvSpPr>
          <p:cNvPr id="5" name="Segnaposto piè di pagina 1"/>
          <p:cNvSpPr>
            <a:spLocks noGrp="1"/>
          </p:cNvSpPr>
          <p:nvPr>
            <p:ph type="ftr" sz="quarter" idx="4294967295"/>
          </p:nvPr>
        </p:nvSpPr>
        <p:spPr>
          <a:xfrm>
            <a:off x="4038600" y="6398586"/>
            <a:ext cx="4114800" cy="365125"/>
          </a:xfrm>
          <a:prstGeom prst="rect">
            <a:avLst/>
          </a:prstGeom>
        </p:spPr>
        <p:txBody>
          <a:bodyPr vert="horz" lIns="91440" tIns="45720" rIns="91440" bIns="45720" rtlCol="0" anchor="ctr"/>
          <a:lstStyle/>
          <a:p>
            <a:pPr algn="ctr"/>
            <a:r>
              <a:rPr lang="it-IT" sz="2400" b="1" dirty="0">
                <a:solidFill>
                  <a:schemeClr val="bg1"/>
                </a:solidFill>
                <a:latin typeface="Microsoft Yi Baiti" panose="03000500000000000000" pitchFamily="66" charset="0"/>
                <a:ea typeface="Microsoft Yi Baiti" panose="03000500000000000000" pitchFamily="66" charset="0"/>
              </a:rPr>
              <a:t>Gianfranco </a:t>
            </a:r>
            <a:r>
              <a:rPr lang="it-IT" sz="2400" b="1" dirty="0" err="1">
                <a:solidFill>
                  <a:schemeClr val="bg1"/>
                </a:solidFill>
                <a:latin typeface="Microsoft Yi Baiti" panose="03000500000000000000" pitchFamily="66" charset="0"/>
                <a:ea typeface="Microsoft Yi Baiti" panose="03000500000000000000" pitchFamily="66" charset="0"/>
              </a:rPr>
              <a:t>Dondarini</a:t>
            </a:r>
            <a:endParaRPr lang="it-IT" sz="2400" b="1" dirty="0">
              <a:solidFill>
                <a:schemeClr val="bg1"/>
              </a:solidFill>
              <a:latin typeface="Microsoft Yi Baiti" panose="03000500000000000000" pitchFamily="66" charset="0"/>
              <a:ea typeface="Microsoft Yi Baiti" panose="03000500000000000000" pitchFamily="66" charset="0"/>
            </a:endParaRPr>
          </a:p>
        </p:txBody>
      </p:sp>
    </p:spTree>
    <p:extLst>
      <p:ext uri="{BB962C8B-B14F-4D97-AF65-F5344CB8AC3E}">
        <p14:creationId xmlns:p14="http://schemas.microsoft.com/office/powerpoint/2010/main" val="34315005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ersonalizza struttur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579</TotalTime>
  <Words>1749</Words>
  <Application>Microsoft Office PowerPoint</Application>
  <PresentationFormat>Widescreen</PresentationFormat>
  <Paragraphs>369</Paragraphs>
  <Slides>37</Slides>
  <Notes>2</Notes>
  <HiddenSlides>0</HiddenSlides>
  <MMClips>0</MMClips>
  <ScaleCrop>false</ScaleCrop>
  <HeadingPairs>
    <vt:vector size="6" baseType="variant">
      <vt:variant>
        <vt:lpstr>Caratteri utilizzati</vt:lpstr>
      </vt:variant>
      <vt:variant>
        <vt:i4>11</vt:i4>
      </vt:variant>
      <vt:variant>
        <vt:lpstr>Tema</vt:lpstr>
      </vt:variant>
      <vt:variant>
        <vt:i4>3</vt:i4>
      </vt:variant>
      <vt:variant>
        <vt:lpstr>Titoli diapositive</vt:lpstr>
      </vt:variant>
      <vt:variant>
        <vt:i4>37</vt:i4>
      </vt:variant>
    </vt:vector>
  </HeadingPairs>
  <TitlesOfParts>
    <vt:vector size="51" baseType="lpstr">
      <vt:lpstr>Adobe Devanagari</vt:lpstr>
      <vt:lpstr>Arial</vt:lpstr>
      <vt:lpstr>Calibri</vt:lpstr>
      <vt:lpstr>Calibri Light</vt:lpstr>
      <vt:lpstr>Comic Sans MS</vt:lpstr>
      <vt:lpstr>Gill Sans MT</vt:lpstr>
      <vt:lpstr>Microsoft Yi Baiti</vt:lpstr>
      <vt:lpstr>Tempus Sans ITC</vt:lpstr>
      <vt:lpstr>Times New Roman</vt:lpstr>
      <vt:lpstr>Webdings</vt:lpstr>
      <vt:lpstr>Wingdings</vt:lpstr>
      <vt:lpstr>Tema di Office</vt:lpstr>
      <vt:lpstr>Personalizza struttura</vt:lpstr>
      <vt:lpstr>1_Tema di Office</vt:lpstr>
      <vt:lpstr>Employability Come presentarsi nel mondo del lavoro</vt:lpstr>
      <vt:lpstr>LA SELEZIONE AZIENDALE Incontro tra domanda e offerta </vt:lpstr>
      <vt:lpstr>Presentazione standard di PowerPoint</vt:lpstr>
      <vt:lpstr>Le aziende cercano:</vt:lpstr>
      <vt:lpstr>Presentazione standard di PowerPoint</vt:lpstr>
      <vt:lpstr>Presentazione standard di PowerPoint</vt:lpstr>
      <vt:lpstr>PREPARARSI AL COLLOQUIO DI LAVORO</vt:lpstr>
      <vt:lpstr>PRIMA DEL COLLOQUIO</vt:lpstr>
      <vt:lpstr>IL COLLOQUIO DI LAVORO</vt:lpstr>
      <vt:lpstr>DOMANDE TIPICHE</vt:lpstr>
      <vt:lpstr>LE ESPERIENZE PREGRESSE.  COSA DIRE ?</vt:lpstr>
      <vt:lpstr>L’ANALISI DEL LAVORO: LE RAGIONI DEL CAMBIAMENTO</vt:lpstr>
      <vt:lpstr>ALCUNI CONSIGLI:   1 minuto per entrare nella «psicologia» dell’incontro</vt:lpstr>
      <vt:lpstr>  Dimostra sin da subito di:  - saper ascoltare: non interrompere la domanda; calibra bene i tuoi tempi e quelli dell’esaminatore. Si tratta di un colloquio e non di un quiz televisivo a tempo. Valuta bene se l’esaminatore prediliga domande veloci a cui rispondere, oppure se preferisca esporre con dovizia di particolari i contesti di riferimento della domanda. Lascialo parlare inizialmente e prendi la parola a tua volta nel momento opportuno.  - non avere l’ansia di rispondere in modo veloce calibrando bene le argomentazioni   - saper proporre soluzioni a eventuali casi concreti </vt:lpstr>
      <vt:lpstr>Conduci il dialogo alla pari</vt:lpstr>
      <vt:lpstr>Tieni presente che l’esaminatore saprà:</vt:lpstr>
      <vt:lpstr>ALCUNI CONSIGLI:   Il linguaggio non verbale del colloquio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ALCUNI CONSIGLI:   5  STRATEGIE PER UN BUON COLLOQUIO</vt:lpstr>
      <vt:lpstr>STRATEGIA 1:  Essere preparati</vt:lpstr>
      <vt:lpstr>Presentazione standard di PowerPoint</vt:lpstr>
      <vt:lpstr>Presentazione standard di PowerPoint</vt:lpstr>
      <vt:lpstr>STRATEGIA 4:  Invadere la privacy</vt:lpstr>
      <vt:lpstr>STRATEGIA 5: Approfondire i fatti contrastanti</vt:lpstr>
      <vt:lpstr>L’esaminatore osserva anche ciò che è ovvio </vt:lpstr>
      <vt:lpstr>E’ VIETATO RISPONDERE COSI’ :</vt:lpstr>
      <vt:lpstr>DOPO IL COLLOQUIO</vt:lpstr>
      <vt:lpstr>SEMAFORI VERDI</vt:lpstr>
      <vt:lpstr>Inizia la nuova avventura in Azienda. </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Ilaria Grossi</dc:creator>
  <cp:lastModifiedBy>. .</cp:lastModifiedBy>
  <cp:revision>29</cp:revision>
  <dcterms:created xsi:type="dcterms:W3CDTF">2018-01-13T11:18:25Z</dcterms:created>
  <dcterms:modified xsi:type="dcterms:W3CDTF">2021-03-31T08:25:42Z</dcterms:modified>
</cp:coreProperties>
</file>